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17" r:id="rId2"/>
    <p:sldId id="405" r:id="rId3"/>
    <p:sldId id="387" r:id="rId4"/>
    <p:sldId id="428" r:id="rId5"/>
    <p:sldId id="429" r:id="rId6"/>
    <p:sldId id="444" r:id="rId7"/>
    <p:sldId id="430" r:id="rId8"/>
    <p:sldId id="431" r:id="rId9"/>
    <p:sldId id="439" r:id="rId10"/>
    <p:sldId id="440" r:id="rId11"/>
    <p:sldId id="432" r:id="rId12"/>
    <p:sldId id="435" r:id="rId13"/>
    <p:sldId id="436" r:id="rId14"/>
    <p:sldId id="442" r:id="rId15"/>
    <p:sldId id="434" r:id="rId16"/>
    <p:sldId id="443" r:id="rId17"/>
    <p:sldId id="40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9D7"/>
    <a:srgbClr val="F4D3D0"/>
    <a:srgbClr val="E18787"/>
    <a:srgbClr val="FDF1E9"/>
    <a:srgbClr val="DC7272"/>
    <a:srgbClr val="BCD6EE"/>
    <a:srgbClr val="A1C6E7"/>
    <a:srgbClr val="5B9BD5"/>
    <a:srgbClr val="C8F3F4"/>
    <a:srgbClr val="BC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C3857-3EEF-4ED8-8927-D91E969ABAEF}" v="710" dt="2023-12-19T21:54:00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-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ạm Lê Trưởng" userId="8e52a076-2d2d-4246-aaba-0fe6c8d0243e" providerId="ADAL" clId="{A7012174-28D6-4A4B-86A2-1C040163B242}"/>
    <pc:docChg chg="undo custSel addSld delSld modSld sldOrd">
      <pc:chgData name="Phạm Lê Trưởng" userId="8e52a076-2d2d-4246-aaba-0fe6c8d0243e" providerId="ADAL" clId="{A7012174-28D6-4A4B-86A2-1C040163B242}" dt="2023-12-12T01:39:01.483" v="1176"/>
      <pc:docMkLst>
        <pc:docMk/>
      </pc:docMkLst>
      <pc:sldChg chg="modSp mod">
        <pc:chgData name="Phạm Lê Trưởng" userId="8e52a076-2d2d-4246-aaba-0fe6c8d0243e" providerId="ADAL" clId="{A7012174-28D6-4A4B-86A2-1C040163B242}" dt="2023-12-12T01:35:06.376" v="1174" actId="1076"/>
        <pc:sldMkLst>
          <pc:docMk/>
          <pc:sldMk cId="1909926373" sldId="387"/>
        </pc:sldMkLst>
        <pc:spChg chg="mod">
          <ac:chgData name="Phạm Lê Trưởng" userId="8e52a076-2d2d-4246-aaba-0fe6c8d0243e" providerId="ADAL" clId="{A7012174-28D6-4A4B-86A2-1C040163B242}" dt="2023-12-12T01:35:06.376" v="1174" actId="1076"/>
          <ac:spMkLst>
            <pc:docMk/>
            <pc:sldMk cId="1909926373" sldId="387"/>
            <ac:spMk id="2" creationId="{2E496BEB-8FF9-558A-A8F1-A5AF05744C2E}"/>
          </ac:spMkLst>
        </pc:spChg>
      </pc:sldChg>
      <pc:sldChg chg="addSp modSp mod ord">
        <pc:chgData name="Phạm Lê Trưởng" userId="8e52a076-2d2d-4246-aaba-0fe6c8d0243e" providerId="ADAL" clId="{A7012174-28D6-4A4B-86A2-1C040163B242}" dt="2023-12-12T01:09:55.552" v="1038" actId="1076"/>
        <pc:sldMkLst>
          <pc:docMk/>
          <pc:sldMk cId="2333077991" sldId="402"/>
        </pc:sldMkLst>
        <pc:spChg chg="mod">
          <ac:chgData name="Phạm Lê Trưởng" userId="8e52a076-2d2d-4246-aaba-0fe6c8d0243e" providerId="ADAL" clId="{A7012174-28D6-4A4B-86A2-1C040163B242}" dt="2023-12-12T01:08:17.724" v="1000" actId="1076"/>
          <ac:spMkLst>
            <pc:docMk/>
            <pc:sldMk cId="2333077991" sldId="402"/>
            <ac:spMk id="2" creationId="{F175622C-B5EE-8D21-4B6F-BB08856B1425}"/>
          </ac:spMkLst>
        </pc:spChg>
        <pc:spChg chg="add mod">
          <ac:chgData name="Phạm Lê Trưởng" userId="8e52a076-2d2d-4246-aaba-0fe6c8d0243e" providerId="ADAL" clId="{A7012174-28D6-4A4B-86A2-1C040163B242}" dt="2023-12-12T01:09:55.552" v="1038" actId="1076"/>
          <ac:spMkLst>
            <pc:docMk/>
            <pc:sldMk cId="2333077991" sldId="402"/>
            <ac:spMk id="4" creationId="{EF121DCC-B425-416C-A62B-BF0600A4C324}"/>
          </ac:spMkLst>
        </pc:spChg>
        <pc:picChg chg="add mod">
          <ac:chgData name="Phạm Lê Trưởng" userId="8e52a076-2d2d-4246-aaba-0fe6c8d0243e" providerId="ADAL" clId="{A7012174-28D6-4A4B-86A2-1C040163B242}" dt="2023-12-12T01:08:18.710" v="1001"/>
          <ac:picMkLst>
            <pc:docMk/>
            <pc:sldMk cId="2333077991" sldId="402"/>
            <ac:picMk id="3" creationId="{937CACC8-ED1A-46C8-AE41-84B29359F0FE}"/>
          </ac:picMkLst>
        </pc:picChg>
      </pc:sldChg>
      <pc:sldChg chg="ord">
        <pc:chgData name="Phạm Lê Trưởng" userId="8e52a076-2d2d-4246-aaba-0fe6c8d0243e" providerId="ADAL" clId="{A7012174-28D6-4A4B-86A2-1C040163B242}" dt="2023-12-12T01:15:02.191" v="1102"/>
        <pc:sldMkLst>
          <pc:docMk/>
          <pc:sldMk cId="3214365814" sldId="428"/>
        </pc:sldMkLst>
      </pc:sldChg>
      <pc:sldChg chg="modSp mod">
        <pc:chgData name="Phạm Lê Trưởng" userId="8e52a076-2d2d-4246-aaba-0fe6c8d0243e" providerId="ADAL" clId="{A7012174-28D6-4A4B-86A2-1C040163B242}" dt="2023-12-12T01:11:12.273" v="1091" actId="1076"/>
        <pc:sldMkLst>
          <pc:docMk/>
          <pc:sldMk cId="160227485" sldId="432"/>
        </pc:sldMkLst>
        <pc:spChg chg="mod">
          <ac:chgData name="Phạm Lê Trưởng" userId="8e52a076-2d2d-4246-aaba-0fe6c8d0243e" providerId="ADAL" clId="{A7012174-28D6-4A4B-86A2-1C040163B242}" dt="2023-12-12T01:11:12.273" v="1091" actId="1076"/>
          <ac:spMkLst>
            <pc:docMk/>
            <pc:sldMk cId="160227485" sldId="432"/>
            <ac:spMk id="6" creationId="{48E0B8EF-E6B5-4D81-0E87-940A2732A6C5}"/>
          </ac:spMkLst>
        </pc:spChg>
        <pc:picChg chg="mod">
          <ac:chgData name="Phạm Lê Trưởng" userId="8e52a076-2d2d-4246-aaba-0fe6c8d0243e" providerId="ADAL" clId="{A7012174-28D6-4A4B-86A2-1C040163B242}" dt="2023-12-12T01:11:08.889" v="1090" actId="14100"/>
          <ac:picMkLst>
            <pc:docMk/>
            <pc:sldMk cId="160227485" sldId="432"/>
            <ac:picMk id="2" creationId="{43AD582E-893F-3A39-EA11-384F8D62989D}"/>
          </ac:picMkLst>
        </pc:picChg>
      </pc:sldChg>
      <pc:sldChg chg="del">
        <pc:chgData name="Phạm Lê Trưởng" userId="8e52a076-2d2d-4246-aaba-0fe6c8d0243e" providerId="ADAL" clId="{A7012174-28D6-4A4B-86A2-1C040163B242}" dt="2023-12-12T01:15:12.147" v="1103" actId="47"/>
        <pc:sldMkLst>
          <pc:docMk/>
          <pc:sldMk cId="3424139170" sldId="433"/>
        </pc:sldMkLst>
      </pc:sldChg>
      <pc:sldChg chg="modSp mod">
        <pc:chgData name="Phạm Lê Trưởng" userId="8e52a076-2d2d-4246-aaba-0fe6c8d0243e" providerId="ADAL" clId="{A7012174-28D6-4A4B-86A2-1C040163B242}" dt="2023-12-11T15:24:40.796" v="18" actId="1076"/>
        <pc:sldMkLst>
          <pc:docMk/>
          <pc:sldMk cId="1987774211" sldId="434"/>
        </pc:sldMkLst>
        <pc:graphicFrameChg chg="mod modGraphic">
          <ac:chgData name="Phạm Lê Trưởng" userId="8e52a076-2d2d-4246-aaba-0fe6c8d0243e" providerId="ADAL" clId="{A7012174-28D6-4A4B-86A2-1C040163B242}" dt="2023-12-11T15:24:40.796" v="18" actId="1076"/>
          <ac:graphicFrameMkLst>
            <pc:docMk/>
            <pc:sldMk cId="1987774211" sldId="434"/>
            <ac:graphicFrameMk id="3" creationId="{364BAF0A-51E7-EA0B-F92F-778809940E4D}"/>
          </ac:graphicFrameMkLst>
        </pc:graphicFrameChg>
      </pc:sldChg>
      <pc:sldChg chg="addSp delSp modSp add mod modTransition">
        <pc:chgData name="Phạm Lê Trưởng" userId="8e52a076-2d2d-4246-aaba-0fe6c8d0243e" providerId="ADAL" clId="{A7012174-28D6-4A4B-86A2-1C040163B242}" dt="2023-12-12T01:39:01.483" v="1176"/>
        <pc:sldMkLst>
          <pc:docMk/>
          <pc:sldMk cId="2950308690" sldId="435"/>
        </pc:sldMkLst>
        <pc:spChg chg="add mod">
          <ac:chgData name="Phạm Lê Trưởng" userId="8e52a076-2d2d-4246-aaba-0fe6c8d0243e" providerId="ADAL" clId="{A7012174-28D6-4A4B-86A2-1C040163B242}" dt="2023-12-12T01:16:34.410" v="1108" actId="1076"/>
          <ac:spMkLst>
            <pc:docMk/>
            <pc:sldMk cId="2950308690" sldId="435"/>
            <ac:spMk id="4" creationId="{029AA305-C60F-46FF-936A-B490B18D5320}"/>
          </ac:spMkLst>
        </pc:spChg>
        <pc:spChg chg="del mod">
          <ac:chgData name="Phạm Lê Trưởng" userId="8e52a076-2d2d-4246-aaba-0fe6c8d0243e" providerId="ADAL" clId="{A7012174-28D6-4A4B-86A2-1C040163B242}" dt="2023-12-11T15:07:48.091" v="8" actId="478"/>
          <ac:spMkLst>
            <pc:docMk/>
            <pc:sldMk cId="2950308690" sldId="435"/>
            <ac:spMk id="6" creationId="{48E0B8EF-E6B5-4D81-0E87-940A2732A6C5}"/>
          </ac:spMkLst>
        </pc:spChg>
        <pc:graphicFrameChg chg="add mod">
          <ac:chgData name="Phạm Lê Trưởng" userId="8e52a076-2d2d-4246-aaba-0fe6c8d0243e" providerId="ADAL" clId="{A7012174-28D6-4A4B-86A2-1C040163B242}" dt="2023-12-12T01:38:51.367" v="1175" actId="14100"/>
          <ac:graphicFrameMkLst>
            <pc:docMk/>
            <pc:sldMk cId="2950308690" sldId="435"/>
            <ac:graphicFrameMk id="3" creationId="{3ECCDC04-3622-4BBD-9AB1-998490FA8B92}"/>
          </ac:graphicFrameMkLst>
        </pc:graphicFrameChg>
        <pc:picChg chg="del">
          <ac:chgData name="Phạm Lê Trưởng" userId="8e52a076-2d2d-4246-aaba-0fe6c8d0243e" providerId="ADAL" clId="{A7012174-28D6-4A4B-86A2-1C040163B242}" dt="2023-12-11T15:06:24.059" v="1" actId="478"/>
          <ac:picMkLst>
            <pc:docMk/>
            <pc:sldMk cId="2950308690" sldId="435"/>
            <ac:picMk id="2" creationId="{43AD582E-893F-3A39-EA11-384F8D62989D}"/>
          </ac:picMkLst>
        </pc:picChg>
      </pc:sldChg>
      <pc:sldChg chg="addSp delSp modSp add mod ord">
        <pc:chgData name="Phạm Lê Trưởng" userId="8e52a076-2d2d-4246-aaba-0fe6c8d0243e" providerId="ADAL" clId="{A7012174-28D6-4A4B-86A2-1C040163B242}" dt="2023-12-12T01:07:27.073" v="998" actId="20577"/>
        <pc:sldMkLst>
          <pc:docMk/>
          <pc:sldMk cId="640861080" sldId="436"/>
        </pc:sldMkLst>
        <pc:spChg chg="add mod">
          <ac:chgData name="Phạm Lê Trưởng" userId="8e52a076-2d2d-4246-aaba-0fe6c8d0243e" providerId="ADAL" clId="{A7012174-28D6-4A4B-86A2-1C040163B242}" dt="2023-12-12T01:07:27.073" v="998" actId="20577"/>
          <ac:spMkLst>
            <pc:docMk/>
            <pc:sldMk cId="640861080" sldId="436"/>
            <ac:spMk id="4" creationId="{9C288090-AF22-4F13-B0B2-40AB975258EA}"/>
          </ac:spMkLst>
        </pc:spChg>
        <pc:graphicFrameChg chg="del">
          <ac:chgData name="Phạm Lê Trưởng" userId="8e52a076-2d2d-4246-aaba-0fe6c8d0243e" providerId="ADAL" clId="{A7012174-28D6-4A4B-86A2-1C040163B242}" dt="2023-12-11T15:55:55.767" v="23" actId="478"/>
          <ac:graphicFrameMkLst>
            <pc:docMk/>
            <pc:sldMk cId="640861080" sldId="436"/>
            <ac:graphicFrameMk id="3" creationId="{364BAF0A-51E7-EA0B-F92F-778809940E4D}"/>
          </ac:graphicFrameMkLst>
        </pc:graphicFrameChg>
      </pc:sldChg>
      <pc:sldChg chg="addSp delSp modSp add mod">
        <pc:chgData name="Phạm Lê Trưởng" userId="8e52a076-2d2d-4246-aaba-0fe6c8d0243e" providerId="ADAL" clId="{A7012174-28D6-4A4B-86A2-1C040163B242}" dt="2023-12-11T16:11:37.168" v="356" actId="1076"/>
        <pc:sldMkLst>
          <pc:docMk/>
          <pc:sldMk cId="1221697101" sldId="437"/>
        </pc:sldMkLst>
        <pc:spChg chg="add mod">
          <ac:chgData name="Phạm Lê Trưởng" userId="8e52a076-2d2d-4246-aaba-0fe6c8d0243e" providerId="ADAL" clId="{A7012174-28D6-4A4B-86A2-1C040163B242}" dt="2023-12-11T16:05:04.624" v="180" actId="1076"/>
          <ac:spMkLst>
            <pc:docMk/>
            <pc:sldMk cId="1221697101" sldId="437"/>
            <ac:spMk id="5" creationId="{C19D30CB-D060-43A9-8BE0-A555ABB58F03}"/>
          </ac:spMkLst>
        </pc:spChg>
        <pc:spChg chg="del">
          <ac:chgData name="Phạm Lê Trưởng" userId="8e52a076-2d2d-4246-aaba-0fe6c8d0243e" providerId="ADAL" clId="{A7012174-28D6-4A4B-86A2-1C040163B242}" dt="2023-12-11T16:02:26.101" v="154" actId="478"/>
          <ac:spMkLst>
            <pc:docMk/>
            <pc:sldMk cId="1221697101" sldId="437"/>
            <ac:spMk id="7" creationId="{25078A82-E060-AFFE-0562-E62BE27F073F}"/>
          </ac:spMkLst>
        </pc:spChg>
        <pc:spChg chg="add mod">
          <ac:chgData name="Phạm Lê Trưởng" userId="8e52a076-2d2d-4246-aaba-0fe6c8d0243e" providerId="ADAL" clId="{A7012174-28D6-4A4B-86A2-1C040163B242}" dt="2023-12-11T16:06:05.895" v="189" actId="14100"/>
          <ac:spMkLst>
            <pc:docMk/>
            <pc:sldMk cId="1221697101" sldId="437"/>
            <ac:spMk id="9" creationId="{FC8E761F-46F8-4901-A4AB-4BDF1F056E0B}"/>
          </ac:spMkLst>
        </pc:spChg>
        <pc:spChg chg="add mod">
          <ac:chgData name="Phạm Lê Trưởng" userId="8e52a076-2d2d-4246-aaba-0fe6c8d0243e" providerId="ADAL" clId="{A7012174-28D6-4A4B-86A2-1C040163B242}" dt="2023-12-11T16:11:37.168" v="356" actId="1076"/>
          <ac:spMkLst>
            <pc:docMk/>
            <pc:sldMk cId="1221697101" sldId="437"/>
            <ac:spMk id="11" creationId="{8495E790-C1FE-482C-A8E7-25F4A79EA200}"/>
          </ac:spMkLst>
        </pc:spChg>
        <pc:picChg chg="add del mod">
          <ac:chgData name="Phạm Lê Trưởng" userId="8e52a076-2d2d-4246-aaba-0fe6c8d0243e" providerId="ADAL" clId="{A7012174-28D6-4A4B-86A2-1C040163B242}" dt="2023-12-11T16:03:35.617" v="163" actId="478"/>
          <ac:picMkLst>
            <pc:docMk/>
            <pc:sldMk cId="1221697101" sldId="437"/>
            <ac:picMk id="3" creationId="{96523100-2B36-4DF7-B642-A37FEB43D8B9}"/>
          </ac:picMkLst>
        </pc:picChg>
        <pc:picChg chg="mod modCrop">
          <ac:chgData name="Phạm Lê Trưởng" userId="8e52a076-2d2d-4246-aaba-0fe6c8d0243e" providerId="ADAL" clId="{A7012174-28D6-4A4B-86A2-1C040163B242}" dt="2023-12-11T16:05:06.848" v="181" actId="1076"/>
          <ac:picMkLst>
            <pc:docMk/>
            <pc:sldMk cId="1221697101" sldId="437"/>
            <ac:picMk id="4" creationId="{602EE7E1-85E9-2EE2-6063-17EC1C204D7F}"/>
          </ac:picMkLst>
        </pc:picChg>
        <pc:picChg chg="add mod modCrop">
          <ac:chgData name="Phạm Lê Trưởng" userId="8e52a076-2d2d-4246-aaba-0fe6c8d0243e" providerId="ADAL" clId="{A7012174-28D6-4A4B-86A2-1C040163B242}" dt="2023-12-11T16:05:09.432" v="182" actId="1076"/>
          <ac:picMkLst>
            <pc:docMk/>
            <pc:sldMk cId="1221697101" sldId="437"/>
            <ac:picMk id="8" creationId="{CB0F51FC-1A3E-499B-B192-AF9BC29DF55A}"/>
          </ac:picMkLst>
        </pc:picChg>
        <pc:picChg chg="add mod modCrop">
          <ac:chgData name="Phạm Lê Trưởng" userId="8e52a076-2d2d-4246-aaba-0fe6c8d0243e" providerId="ADAL" clId="{A7012174-28D6-4A4B-86A2-1C040163B242}" dt="2023-12-11T16:05:51.024" v="188" actId="1076"/>
          <ac:picMkLst>
            <pc:docMk/>
            <pc:sldMk cId="1221697101" sldId="437"/>
            <ac:picMk id="10" creationId="{F76E2733-EE0B-45C6-9AF3-832898F96FC6}"/>
          </ac:picMkLst>
        </pc:picChg>
      </pc:sldChg>
      <pc:sldChg chg="addSp delSp modSp add mod">
        <pc:chgData name="Phạm Lê Trưởng" userId="8e52a076-2d2d-4246-aaba-0fe6c8d0243e" providerId="ADAL" clId="{A7012174-28D6-4A4B-86A2-1C040163B242}" dt="2023-12-11T16:21:00.700" v="856" actId="20577"/>
        <pc:sldMkLst>
          <pc:docMk/>
          <pc:sldMk cId="2454551742" sldId="438"/>
        </pc:sldMkLst>
        <pc:spChg chg="mod">
          <ac:chgData name="Phạm Lê Trưởng" userId="8e52a076-2d2d-4246-aaba-0fe6c8d0243e" providerId="ADAL" clId="{A7012174-28D6-4A4B-86A2-1C040163B242}" dt="2023-12-11T16:17:54.459" v="633" actId="20577"/>
          <ac:spMkLst>
            <pc:docMk/>
            <pc:sldMk cId="2454551742" sldId="438"/>
            <ac:spMk id="5" creationId="{C19D30CB-D060-43A9-8BE0-A555ABB58F03}"/>
          </ac:spMkLst>
        </pc:spChg>
        <pc:spChg chg="mod">
          <ac:chgData name="Phạm Lê Trưởng" userId="8e52a076-2d2d-4246-aaba-0fe6c8d0243e" providerId="ADAL" clId="{A7012174-28D6-4A4B-86A2-1C040163B242}" dt="2023-12-11T16:19:37.360" v="699" actId="1076"/>
          <ac:spMkLst>
            <pc:docMk/>
            <pc:sldMk cId="2454551742" sldId="438"/>
            <ac:spMk id="9" creationId="{FC8E761F-46F8-4901-A4AB-4BDF1F056E0B}"/>
          </ac:spMkLst>
        </pc:spChg>
        <pc:spChg chg="mod">
          <ac:chgData name="Phạm Lê Trưởng" userId="8e52a076-2d2d-4246-aaba-0fe6c8d0243e" providerId="ADAL" clId="{A7012174-28D6-4A4B-86A2-1C040163B242}" dt="2023-12-11T16:21:00.700" v="856" actId="20577"/>
          <ac:spMkLst>
            <pc:docMk/>
            <pc:sldMk cId="2454551742" sldId="438"/>
            <ac:spMk id="11" creationId="{8495E790-C1FE-482C-A8E7-25F4A79EA200}"/>
          </ac:spMkLst>
        </pc:spChg>
        <pc:picChg chg="del">
          <ac:chgData name="Phạm Lê Trưởng" userId="8e52a076-2d2d-4246-aaba-0fe6c8d0243e" providerId="ADAL" clId="{A7012174-28D6-4A4B-86A2-1C040163B242}" dt="2023-12-11T16:12:59.016" v="363" actId="478"/>
          <ac:picMkLst>
            <pc:docMk/>
            <pc:sldMk cId="2454551742" sldId="438"/>
            <ac:picMk id="4" creationId="{602EE7E1-85E9-2EE2-6063-17EC1C204D7F}"/>
          </ac:picMkLst>
        </pc:picChg>
        <pc:picChg chg="del">
          <ac:chgData name="Phạm Lê Trưởng" userId="8e52a076-2d2d-4246-aaba-0fe6c8d0243e" providerId="ADAL" clId="{A7012174-28D6-4A4B-86A2-1C040163B242}" dt="2023-12-11T16:18:32.989" v="637" actId="478"/>
          <ac:picMkLst>
            <pc:docMk/>
            <pc:sldMk cId="2454551742" sldId="438"/>
            <ac:picMk id="8" creationId="{CB0F51FC-1A3E-499B-B192-AF9BC29DF55A}"/>
          </ac:picMkLst>
        </pc:picChg>
        <pc:picChg chg="del">
          <ac:chgData name="Phạm Lê Trưởng" userId="8e52a076-2d2d-4246-aaba-0fe6c8d0243e" providerId="ADAL" clId="{A7012174-28D6-4A4B-86A2-1C040163B242}" dt="2023-12-11T16:20:02.356" v="700" actId="478"/>
          <ac:picMkLst>
            <pc:docMk/>
            <pc:sldMk cId="2454551742" sldId="438"/>
            <ac:picMk id="10" creationId="{F76E2733-EE0B-45C6-9AF3-832898F96FC6}"/>
          </ac:picMkLst>
        </pc:picChg>
        <pc:picChg chg="add mod modCrop">
          <ac:chgData name="Phạm Lê Trưởng" userId="8e52a076-2d2d-4246-aaba-0fe6c8d0243e" providerId="ADAL" clId="{A7012174-28D6-4A4B-86A2-1C040163B242}" dt="2023-12-11T16:13:43.327" v="371" actId="732"/>
          <ac:picMkLst>
            <pc:docMk/>
            <pc:sldMk cId="2454551742" sldId="438"/>
            <ac:picMk id="12" creationId="{CBF0C8F2-9515-4D67-83EB-F30F1F72ECC5}"/>
          </ac:picMkLst>
        </pc:picChg>
        <pc:picChg chg="add mod modCrop">
          <ac:chgData name="Phạm Lê Trưởng" userId="8e52a076-2d2d-4246-aaba-0fe6c8d0243e" providerId="ADAL" clId="{A7012174-28D6-4A4B-86A2-1C040163B242}" dt="2023-12-11T16:18:37.992" v="638" actId="1076"/>
          <ac:picMkLst>
            <pc:docMk/>
            <pc:sldMk cId="2454551742" sldId="438"/>
            <ac:picMk id="13" creationId="{4CAC0732-64B9-40C2-8F3D-AB086EDC8B7C}"/>
          </ac:picMkLst>
        </pc:picChg>
        <pc:picChg chg="add mod modCrop">
          <ac:chgData name="Phạm Lê Trưởng" userId="8e52a076-2d2d-4246-aaba-0fe6c8d0243e" providerId="ADAL" clId="{A7012174-28D6-4A4B-86A2-1C040163B242}" dt="2023-12-11T16:20:17.759" v="703" actId="1076"/>
          <ac:picMkLst>
            <pc:docMk/>
            <pc:sldMk cId="2454551742" sldId="438"/>
            <ac:picMk id="14" creationId="{9FC9ED51-10F0-4223-9A06-375C0A60ADBC}"/>
          </ac:picMkLst>
        </pc:picChg>
      </pc:sldChg>
      <pc:sldChg chg="modSp mod">
        <pc:chgData name="Phạm Lê Trưởng" userId="8e52a076-2d2d-4246-aaba-0fe6c8d0243e" providerId="ADAL" clId="{A7012174-28D6-4A4B-86A2-1C040163B242}" dt="2023-12-12T01:27:56.279" v="1110" actId="20577"/>
        <pc:sldMkLst>
          <pc:docMk/>
          <pc:sldMk cId="4067389096" sldId="442"/>
        </pc:sldMkLst>
        <pc:spChg chg="mod">
          <ac:chgData name="Phạm Lê Trưởng" userId="8e52a076-2d2d-4246-aaba-0fe6c8d0243e" providerId="ADAL" clId="{A7012174-28D6-4A4B-86A2-1C040163B242}" dt="2023-12-12T01:27:56.279" v="1110" actId="20577"/>
          <ac:spMkLst>
            <pc:docMk/>
            <pc:sldMk cId="4067389096" sldId="442"/>
            <ac:spMk id="4" creationId="{9C288090-AF22-4F13-B0B2-40AB975258EA}"/>
          </ac:spMkLst>
        </pc:spChg>
      </pc:sldChg>
    </pc:docChg>
  </pc:docChgLst>
  <pc:docChgLst>
    <pc:chgData name="Trần Phương Thảo" userId="870c13fb-f77e-41e4-9dbb-54277864c368" providerId="ADAL" clId="{316C3857-3EEF-4ED8-8927-D91E969ABAEF}"/>
    <pc:docChg chg="undo custSel addSld delSld modSld sldOrd">
      <pc:chgData name="Trần Phương Thảo" userId="870c13fb-f77e-41e4-9dbb-54277864c368" providerId="ADAL" clId="{316C3857-3EEF-4ED8-8927-D91E969ABAEF}" dt="2023-12-19T21:55:17.159" v="2145" actId="1076"/>
      <pc:docMkLst>
        <pc:docMk/>
      </pc:docMkLst>
      <pc:sldChg chg="addSp delSp modSp mod">
        <pc:chgData name="Trần Phương Thảo" userId="870c13fb-f77e-41e4-9dbb-54277864c368" providerId="ADAL" clId="{316C3857-3EEF-4ED8-8927-D91E969ABAEF}" dt="2023-12-12T06:40:39.427" v="2078" actId="1076"/>
        <pc:sldMkLst>
          <pc:docMk/>
          <pc:sldMk cId="686517389" sldId="317"/>
        </pc:sldMkLst>
        <pc:spChg chg="del">
          <ac:chgData name="Trần Phương Thảo" userId="870c13fb-f77e-41e4-9dbb-54277864c368" providerId="ADAL" clId="{316C3857-3EEF-4ED8-8927-D91E969ABAEF}" dt="2023-12-11T13:59:45.521" v="1" actId="478"/>
          <ac:spMkLst>
            <pc:docMk/>
            <pc:sldMk cId="686517389" sldId="317"/>
            <ac:spMk id="2" creationId="{40FB07E3-B963-8273-306A-7ABDD2E2C823}"/>
          </ac:spMkLst>
        </pc:spChg>
        <pc:spChg chg="add mod">
          <ac:chgData name="Trần Phương Thảo" userId="870c13fb-f77e-41e4-9dbb-54277864c368" providerId="ADAL" clId="{316C3857-3EEF-4ED8-8927-D91E969ABAEF}" dt="2023-12-12T06:40:39.427" v="2078" actId="1076"/>
          <ac:spMkLst>
            <pc:docMk/>
            <pc:sldMk cId="686517389" sldId="317"/>
            <ac:spMk id="2" creationId="{4CF2B02A-AE25-11D5-5930-D59A52B16044}"/>
          </ac:spMkLst>
        </pc:spChg>
        <pc:spChg chg="add mod">
          <ac:chgData name="Trần Phương Thảo" userId="870c13fb-f77e-41e4-9dbb-54277864c368" providerId="ADAL" clId="{316C3857-3EEF-4ED8-8927-D91E969ABAEF}" dt="2023-12-11T14:00:41.136" v="166" actId="1076"/>
          <ac:spMkLst>
            <pc:docMk/>
            <pc:sldMk cId="686517389" sldId="317"/>
            <ac:spMk id="3" creationId="{09D058B2-BA14-A93F-7DB7-B1F2FD7850C4}"/>
          </ac:spMkLst>
        </pc:spChg>
        <pc:spChg chg="mod">
          <ac:chgData name="Trần Phương Thảo" userId="870c13fb-f77e-41e4-9dbb-54277864c368" providerId="ADAL" clId="{316C3857-3EEF-4ED8-8927-D91E969ABAEF}" dt="2023-12-11T23:01:06.231" v="1943" actId="1076"/>
          <ac:spMkLst>
            <pc:docMk/>
            <pc:sldMk cId="686517389" sldId="317"/>
            <ac:spMk id="4" creationId="{D30D9F56-099B-4C3C-BEAF-93D4BD841EBF}"/>
          </ac:spMkLst>
        </pc:spChg>
        <pc:spChg chg="mod">
          <ac:chgData name="Trần Phương Thảo" userId="870c13fb-f77e-41e4-9dbb-54277864c368" providerId="ADAL" clId="{316C3857-3EEF-4ED8-8927-D91E969ABAEF}" dt="2023-12-11T23:00:47.631" v="1938" actId="1076"/>
          <ac:spMkLst>
            <pc:docMk/>
            <pc:sldMk cId="686517389" sldId="317"/>
            <ac:spMk id="5" creationId="{1F6CFDF9-084C-BC7D-0FBD-697E26215A47}"/>
          </ac:spMkLst>
        </pc:spChg>
        <pc:picChg chg="del">
          <ac:chgData name="Trần Phương Thảo" userId="870c13fb-f77e-41e4-9dbb-54277864c368" providerId="ADAL" clId="{316C3857-3EEF-4ED8-8927-D91E969ABAEF}" dt="2023-12-11T13:59:43.071" v="0" actId="478"/>
          <ac:picMkLst>
            <pc:docMk/>
            <pc:sldMk cId="686517389" sldId="317"/>
            <ac:picMk id="15" creationId="{4FED1C55-5A9E-724A-543E-F6DFFE9F945B}"/>
          </ac:picMkLst>
        </pc:picChg>
      </pc:sldChg>
      <pc:sldChg chg="del">
        <pc:chgData name="Trần Phương Thảo" userId="870c13fb-f77e-41e4-9dbb-54277864c368" providerId="ADAL" clId="{316C3857-3EEF-4ED8-8927-D91E969ABAEF}" dt="2023-12-11T14:11:14.597" v="581" actId="47"/>
        <pc:sldMkLst>
          <pc:docMk/>
          <pc:sldMk cId="56042390" sldId="359"/>
        </pc:sldMkLst>
      </pc:sldChg>
      <pc:sldChg chg="addSp delSp modSp mod">
        <pc:chgData name="Trần Phương Thảo" userId="870c13fb-f77e-41e4-9dbb-54277864c368" providerId="ADAL" clId="{316C3857-3EEF-4ED8-8927-D91E969ABAEF}" dt="2023-12-17T14:27:33.923" v="2122"/>
        <pc:sldMkLst>
          <pc:docMk/>
          <pc:sldMk cId="1909926373" sldId="387"/>
        </pc:sldMkLst>
        <pc:spChg chg="mod">
          <ac:chgData name="Trần Phương Thảo" userId="870c13fb-f77e-41e4-9dbb-54277864c368" providerId="ADAL" clId="{316C3857-3EEF-4ED8-8927-D91E969ABAEF}" dt="2023-12-11T14:46:25.188" v="1744" actId="1076"/>
          <ac:spMkLst>
            <pc:docMk/>
            <pc:sldMk cId="1909926373" sldId="387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0:51.079" v="2084" actId="20577"/>
          <ac:spMkLst>
            <pc:docMk/>
            <pc:sldMk cId="1909926373" sldId="387"/>
            <ac:spMk id="3" creationId="{3F27F272-9C88-C3FC-9AF2-1E9DCE13176D}"/>
          </ac:spMkLst>
        </pc:spChg>
        <pc:spChg chg="add del mod">
          <ac:chgData name="Trần Phương Thảo" userId="870c13fb-f77e-41e4-9dbb-54277864c368" providerId="ADAL" clId="{316C3857-3EEF-4ED8-8927-D91E969ABAEF}" dt="2023-12-17T14:27:33.923" v="2122"/>
          <ac:spMkLst>
            <pc:docMk/>
            <pc:sldMk cId="1909926373" sldId="387"/>
            <ac:spMk id="4" creationId="{A26CC60D-7BD0-3FBA-E8C6-8AD209D1DBF3}"/>
          </ac:spMkLst>
        </pc:spChg>
        <pc:spChg chg="mod">
          <ac:chgData name="Trần Phương Thảo" userId="870c13fb-f77e-41e4-9dbb-54277864c368" providerId="ADAL" clId="{316C3857-3EEF-4ED8-8927-D91E969ABAEF}" dt="2023-12-11T14:11:20.763" v="607" actId="20577"/>
          <ac:spMkLst>
            <pc:docMk/>
            <pc:sldMk cId="1909926373" sldId="387"/>
            <ac:spMk id="58" creationId="{7EE820B4-36A2-4D66-AA2D-2D2FCE22DD95}"/>
          </ac:spMkLst>
        </pc:spChg>
        <pc:grpChg chg="del">
          <ac:chgData name="Trần Phương Thảo" userId="870c13fb-f77e-41e4-9dbb-54277864c368" providerId="ADAL" clId="{316C3857-3EEF-4ED8-8927-D91E969ABAEF}" dt="2023-12-11T14:11:46.259" v="608" actId="478"/>
          <ac:grpSpMkLst>
            <pc:docMk/>
            <pc:sldMk cId="1909926373" sldId="387"/>
            <ac:grpSpMk id="28" creationId="{FDC0F137-7EE6-8BD9-4D4C-6E2AA64371F4}"/>
          </ac:grpSpMkLst>
        </pc:grpChg>
        <pc:graphicFrameChg chg="add del mod">
          <ac:chgData name="Trần Phương Thảo" userId="870c13fb-f77e-41e4-9dbb-54277864c368" providerId="ADAL" clId="{316C3857-3EEF-4ED8-8927-D91E969ABAEF}" dt="2023-12-11T14:11:58.280" v="648"/>
          <ac:graphicFrameMkLst>
            <pc:docMk/>
            <pc:sldMk cId="1909926373" sldId="387"/>
            <ac:graphicFrameMk id="3" creationId="{205BB9C0-A051-D624-6312-A598CBFEC3E4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2:32.727" v="684"/>
          <ac:graphicFrameMkLst>
            <pc:docMk/>
            <pc:sldMk cId="1909926373" sldId="387"/>
            <ac:graphicFrameMk id="14" creationId="{C996B789-2AF7-42B1-2192-2986068EB358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4:06.821" v="780"/>
          <ac:graphicFrameMkLst>
            <pc:docMk/>
            <pc:sldMk cId="1909926373" sldId="387"/>
            <ac:graphicFrameMk id="17" creationId="{6BE6866B-28B2-EAE7-A6D2-034B720DE233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4:41.047" v="829"/>
          <ac:graphicFrameMkLst>
            <pc:docMk/>
            <pc:sldMk cId="1909926373" sldId="387"/>
            <ac:graphicFrameMk id="18" creationId="{B859EEA2-0DE2-DAA8-7B4C-EE5CD5FC7612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4:54.018" v="836"/>
          <ac:graphicFrameMkLst>
            <pc:docMk/>
            <pc:sldMk cId="1909926373" sldId="387"/>
            <ac:graphicFrameMk id="19" creationId="{0A6C74AB-6A75-97A0-73C0-4A93390B6CD0}"/>
          </ac:graphicFrameMkLst>
        </pc:graphicFrame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15" creationId="{1C5909F0-F640-0B9A-583F-CF12D6567F27}"/>
          </ac:cxnSpMkLst>
        </pc:cxn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16" creationId="{F61FE0FE-F5CC-E0B0-B49E-F66D17060167}"/>
          </ac:cxnSpMkLst>
        </pc:cxn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21" creationId="{194745E2-4D6F-C6CF-AA02-9BE54963658E}"/>
          </ac:cxnSpMkLst>
        </pc:cxn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25" creationId="{326315A8-9908-9761-8061-CFF7284CCD36}"/>
          </ac:cxnSpMkLst>
        </pc:cxnChg>
      </pc:sldChg>
      <pc:sldChg chg="del modNotesTx">
        <pc:chgData name="Trần Phương Thảo" userId="870c13fb-f77e-41e4-9dbb-54277864c368" providerId="ADAL" clId="{316C3857-3EEF-4ED8-8927-D91E969ABAEF}" dt="2023-12-11T14:22:24.141" v="1101" actId="47"/>
        <pc:sldMkLst>
          <pc:docMk/>
          <pc:sldMk cId="4113074847" sldId="395"/>
        </pc:sldMkLst>
      </pc:sldChg>
      <pc:sldChg chg="del">
        <pc:chgData name="Trần Phương Thảo" userId="870c13fb-f77e-41e4-9dbb-54277864c368" providerId="ADAL" clId="{316C3857-3EEF-4ED8-8927-D91E969ABAEF}" dt="2023-12-11T14:22:30.041" v="1113" actId="47"/>
        <pc:sldMkLst>
          <pc:docMk/>
          <pc:sldMk cId="3387921942" sldId="397"/>
        </pc:sldMkLst>
      </pc:sldChg>
      <pc:sldChg chg="del">
        <pc:chgData name="Trần Phương Thảo" userId="870c13fb-f77e-41e4-9dbb-54277864c368" providerId="ADAL" clId="{316C3857-3EEF-4ED8-8927-D91E969ABAEF}" dt="2023-12-11T14:22:30.323" v="1114" actId="47"/>
        <pc:sldMkLst>
          <pc:docMk/>
          <pc:sldMk cId="2149499470" sldId="398"/>
        </pc:sldMkLst>
      </pc:sldChg>
      <pc:sldChg chg="del">
        <pc:chgData name="Trần Phương Thảo" userId="870c13fb-f77e-41e4-9dbb-54277864c368" providerId="ADAL" clId="{316C3857-3EEF-4ED8-8927-D91E969ABAEF}" dt="2023-12-11T14:22:30.778" v="1115" actId="47"/>
        <pc:sldMkLst>
          <pc:docMk/>
          <pc:sldMk cId="345033218" sldId="399"/>
        </pc:sldMkLst>
      </pc:sldChg>
      <pc:sldChg chg="del">
        <pc:chgData name="Trần Phương Thảo" userId="870c13fb-f77e-41e4-9dbb-54277864c368" providerId="ADAL" clId="{316C3857-3EEF-4ED8-8927-D91E969ABAEF}" dt="2023-12-11T14:22:31.338" v="1116" actId="47"/>
        <pc:sldMkLst>
          <pc:docMk/>
          <pc:sldMk cId="1120550500" sldId="400"/>
        </pc:sldMkLst>
      </pc:sldChg>
      <pc:sldChg chg="add del">
        <pc:chgData name="Trần Phương Thảo" userId="870c13fb-f77e-41e4-9dbb-54277864c368" providerId="ADAL" clId="{316C3857-3EEF-4ED8-8927-D91E969ABAEF}" dt="2023-12-12T06:39:04.938" v="2070" actId="47"/>
        <pc:sldMkLst>
          <pc:docMk/>
          <pc:sldMk cId="2333077991" sldId="402"/>
        </pc:sldMkLst>
      </pc:sldChg>
      <pc:sldChg chg="addSp modSp mod">
        <pc:chgData name="Trần Phương Thảo" userId="870c13fb-f77e-41e4-9dbb-54277864c368" providerId="ADAL" clId="{316C3857-3EEF-4ED8-8927-D91E969ABAEF}" dt="2023-12-12T06:42:07.939" v="2116" actId="20577"/>
        <pc:sldMkLst>
          <pc:docMk/>
          <pc:sldMk cId="1422929777" sldId="403"/>
        </pc:sldMkLst>
        <pc:spChg chg="add mod">
          <ac:chgData name="Trần Phương Thảo" userId="870c13fb-f77e-41e4-9dbb-54277864c368" providerId="ADAL" clId="{316C3857-3EEF-4ED8-8927-D91E969ABAEF}" dt="2023-12-12T06:42:07.939" v="2116" actId="20577"/>
          <ac:spMkLst>
            <pc:docMk/>
            <pc:sldMk cId="1422929777" sldId="403"/>
            <ac:spMk id="4" creationId="{8CA6D6FA-5238-75D6-F939-B41093543836}"/>
          </ac:spMkLst>
        </pc:spChg>
      </pc:sldChg>
      <pc:sldChg chg="del">
        <pc:chgData name="Trần Phương Thảo" userId="870c13fb-f77e-41e4-9dbb-54277864c368" providerId="ADAL" clId="{316C3857-3EEF-4ED8-8927-D91E969ABAEF}" dt="2023-12-11T14:22:31.707" v="1117" actId="47"/>
        <pc:sldMkLst>
          <pc:docMk/>
          <pc:sldMk cId="1825211818" sldId="404"/>
        </pc:sldMkLst>
      </pc:sldChg>
      <pc:sldChg chg="addSp delSp modSp mod">
        <pc:chgData name="Trần Phương Thảo" userId="870c13fb-f77e-41e4-9dbb-54277864c368" providerId="ADAL" clId="{316C3857-3EEF-4ED8-8927-D91E969ABAEF}" dt="2023-12-17T14:27:50.037" v="2127" actId="21"/>
        <pc:sldMkLst>
          <pc:docMk/>
          <pc:sldMk cId="1679925902" sldId="405"/>
        </pc:sldMkLst>
        <pc:spChg chg="add mod">
          <ac:chgData name="Trần Phương Thảo" userId="870c13fb-f77e-41e4-9dbb-54277864c368" providerId="ADAL" clId="{316C3857-3EEF-4ED8-8927-D91E969ABAEF}" dt="2023-12-12T06:40:44.839" v="2081" actId="20577"/>
          <ac:spMkLst>
            <pc:docMk/>
            <pc:sldMk cId="1679925902" sldId="405"/>
            <ac:spMk id="2" creationId="{1CAA4D90-3C29-1EB3-D919-96DEEF6FD02C}"/>
          </ac:spMkLst>
        </pc:spChg>
        <pc:spChg chg="add del mod">
          <ac:chgData name="Trần Phương Thảo" userId="870c13fb-f77e-41e4-9dbb-54277864c368" providerId="ADAL" clId="{316C3857-3EEF-4ED8-8927-D91E969ABAEF}" dt="2023-12-17T14:27:50.037" v="2127" actId="21"/>
          <ac:spMkLst>
            <pc:docMk/>
            <pc:sldMk cId="1679925902" sldId="405"/>
            <ac:spMk id="3" creationId="{6A75956F-0D76-9EC5-384A-FA727A7A3DAA}"/>
          </ac:spMkLst>
        </pc:spChg>
        <pc:spChg chg="mod">
          <ac:chgData name="Trần Phương Thảo" userId="870c13fb-f77e-41e4-9dbb-54277864c368" providerId="ADAL" clId="{316C3857-3EEF-4ED8-8927-D91E969ABAEF}" dt="2023-12-11T14:07:09.374" v="500" actId="1076"/>
          <ac:spMkLst>
            <pc:docMk/>
            <pc:sldMk cId="1679925902" sldId="405"/>
            <ac:spMk id="27" creationId="{19BE8494-ACB7-8ED4-A72D-3824714590ED}"/>
          </ac:spMkLst>
        </pc:spChg>
        <pc:spChg chg="mod">
          <ac:chgData name="Trần Phương Thảo" userId="870c13fb-f77e-41e4-9dbb-54277864c368" providerId="ADAL" clId="{316C3857-3EEF-4ED8-8927-D91E969ABAEF}" dt="2023-12-11T14:09:11.204" v="563" actId="1076"/>
          <ac:spMkLst>
            <pc:docMk/>
            <pc:sldMk cId="1679925902" sldId="405"/>
            <ac:spMk id="99" creationId="{62407F71-63FC-E3B1-5A95-B0DF99A6B909}"/>
          </ac:spMkLst>
        </pc:spChg>
        <pc:spChg chg="mod">
          <ac:chgData name="Trần Phương Thảo" userId="870c13fb-f77e-41e4-9dbb-54277864c368" providerId="ADAL" clId="{316C3857-3EEF-4ED8-8927-D91E969ABAEF}" dt="2023-12-11T14:09:48.218" v="580" actId="20577"/>
          <ac:spMkLst>
            <pc:docMk/>
            <pc:sldMk cId="1679925902" sldId="405"/>
            <ac:spMk id="100" creationId="{87910667-E85A-74E8-01E0-F81D27AFD288}"/>
          </ac:spMkLst>
        </pc:spChg>
      </pc:sldChg>
      <pc:sldChg chg="del">
        <pc:chgData name="Trần Phương Thảo" userId="870c13fb-f77e-41e4-9dbb-54277864c368" providerId="ADAL" clId="{316C3857-3EEF-4ED8-8927-D91E969ABAEF}" dt="2023-12-11T14:06:30.648" v="446" actId="47"/>
        <pc:sldMkLst>
          <pc:docMk/>
          <pc:sldMk cId="1006194669" sldId="406"/>
        </pc:sldMkLst>
      </pc:sldChg>
      <pc:sldChg chg="del">
        <pc:chgData name="Trần Phương Thảo" userId="870c13fb-f77e-41e4-9dbb-54277864c368" providerId="ADAL" clId="{316C3857-3EEF-4ED8-8927-D91E969ABAEF}" dt="2023-12-11T14:22:26.699" v="1106" actId="47"/>
        <pc:sldMkLst>
          <pc:docMk/>
          <pc:sldMk cId="2991268403" sldId="407"/>
        </pc:sldMkLst>
      </pc:sldChg>
      <pc:sldChg chg="del">
        <pc:chgData name="Trần Phương Thảo" userId="870c13fb-f77e-41e4-9dbb-54277864c368" providerId="ADAL" clId="{316C3857-3EEF-4ED8-8927-D91E969ABAEF}" dt="2023-12-11T14:22:25.737" v="1105" actId="47"/>
        <pc:sldMkLst>
          <pc:docMk/>
          <pc:sldMk cId="1319535781" sldId="408"/>
        </pc:sldMkLst>
      </pc:sldChg>
      <pc:sldChg chg="del">
        <pc:chgData name="Trần Phương Thảo" userId="870c13fb-f77e-41e4-9dbb-54277864c368" providerId="ADAL" clId="{316C3857-3EEF-4ED8-8927-D91E969ABAEF}" dt="2023-12-11T14:22:27.017" v="1107" actId="47"/>
        <pc:sldMkLst>
          <pc:docMk/>
          <pc:sldMk cId="3792622625" sldId="409"/>
        </pc:sldMkLst>
      </pc:sldChg>
      <pc:sldChg chg="del">
        <pc:chgData name="Trần Phương Thảo" userId="870c13fb-f77e-41e4-9dbb-54277864c368" providerId="ADAL" clId="{316C3857-3EEF-4ED8-8927-D91E969ABAEF}" dt="2023-12-11T14:22:27.272" v="1108" actId="47"/>
        <pc:sldMkLst>
          <pc:docMk/>
          <pc:sldMk cId="3198736340" sldId="410"/>
        </pc:sldMkLst>
      </pc:sldChg>
      <pc:sldChg chg="del">
        <pc:chgData name="Trần Phương Thảo" userId="870c13fb-f77e-41e4-9dbb-54277864c368" providerId="ADAL" clId="{316C3857-3EEF-4ED8-8927-D91E969ABAEF}" dt="2023-12-11T14:22:27.560" v="1109" actId="47"/>
        <pc:sldMkLst>
          <pc:docMk/>
          <pc:sldMk cId="717957197" sldId="411"/>
        </pc:sldMkLst>
      </pc:sldChg>
      <pc:sldChg chg="del">
        <pc:chgData name="Trần Phương Thảo" userId="870c13fb-f77e-41e4-9dbb-54277864c368" providerId="ADAL" clId="{316C3857-3EEF-4ED8-8927-D91E969ABAEF}" dt="2023-12-11T14:22:27.784" v="1110" actId="47"/>
        <pc:sldMkLst>
          <pc:docMk/>
          <pc:sldMk cId="1162657584" sldId="412"/>
        </pc:sldMkLst>
      </pc:sldChg>
      <pc:sldChg chg="del">
        <pc:chgData name="Trần Phương Thảo" userId="870c13fb-f77e-41e4-9dbb-54277864c368" providerId="ADAL" clId="{316C3857-3EEF-4ED8-8927-D91E969ABAEF}" dt="2023-12-11T14:22:27.992" v="1111" actId="47"/>
        <pc:sldMkLst>
          <pc:docMk/>
          <pc:sldMk cId="1016069392" sldId="413"/>
        </pc:sldMkLst>
      </pc:sldChg>
      <pc:sldChg chg="del">
        <pc:chgData name="Trần Phương Thảo" userId="870c13fb-f77e-41e4-9dbb-54277864c368" providerId="ADAL" clId="{316C3857-3EEF-4ED8-8927-D91E969ABAEF}" dt="2023-12-11T14:22:29.010" v="1112" actId="47"/>
        <pc:sldMkLst>
          <pc:docMk/>
          <pc:sldMk cId="550875006" sldId="414"/>
        </pc:sldMkLst>
      </pc:sldChg>
      <pc:sldChg chg="del">
        <pc:chgData name="Trần Phương Thảo" userId="870c13fb-f77e-41e4-9dbb-54277864c368" providerId="ADAL" clId="{316C3857-3EEF-4ED8-8927-D91E969ABAEF}" dt="2023-12-11T14:22:37.567" v="1125" actId="47"/>
        <pc:sldMkLst>
          <pc:docMk/>
          <pc:sldMk cId="2488019229" sldId="415"/>
        </pc:sldMkLst>
      </pc:sldChg>
      <pc:sldChg chg="del">
        <pc:chgData name="Trần Phương Thảo" userId="870c13fb-f77e-41e4-9dbb-54277864c368" providerId="ADAL" clId="{316C3857-3EEF-4ED8-8927-D91E969ABAEF}" dt="2023-12-11T14:22:24.972" v="1103" actId="47"/>
        <pc:sldMkLst>
          <pc:docMk/>
          <pc:sldMk cId="2237461725" sldId="417"/>
        </pc:sldMkLst>
      </pc:sldChg>
      <pc:sldChg chg="del">
        <pc:chgData name="Trần Phương Thảo" userId="870c13fb-f77e-41e4-9dbb-54277864c368" providerId="ADAL" clId="{316C3857-3EEF-4ED8-8927-D91E969ABAEF}" dt="2023-12-11T14:22:32.763" v="1119" actId="47"/>
        <pc:sldMkLst>
          <pc:docMk/>
          <pc:sldMk cId="1311132190" sldId="419"/>
        </pc:sldMkLst>
      </pc:sldChg>
      <pc:sldChg chg="del">
        <pc:chgData name="Trần Phương Thảo" userId="870c13fb-f77e-41e4-9dbb-54277864c368" providerId="ADAL" clId="{316C3857-3EEF-4ED8-8927-D91E969ABAEF}" dt="2023-12-11T14:22:32.459" v="1118" actId="47"/>
        <pc:sldMkLst>
          <pc:docMk/>
          <pc:sldMk cId="313801909" sldId="420"/>
        </pc:sldMkLst>
      </pc:sldChg>
      <pc:sldChg chg="del">
        <pc:chgData name="Trần Phương Thảo" userId="870c13fb-f77e-41e4-9dbb-54277864c368" providerId="ADAL" clId="{316C3857-3EEF-4ED8-8927-D91E969ABAEF}" dt="2023-12-11T14:22:33.852" v="1121" actId="47"/>
        <pc:sldMkLst>
          <pc:docMk/>
          <pc:sldMk cId="3854310331" sldId="421"/>
        </pc:sldMkLst>
      </pc:sldChg>
      <pc:sldChg chg="del">
        <pc:chgData name="Trần Phương Thảo" userId="870c13fb-f77e-41e4-9dbb-54277864c368" providerId="ADAL" clId="{316C3857-3EEF-4ED8-8927-D91E969ABAEF}" dt="2023-12-11T14:22:33.467" v="1120" actId="47"/>
        <pc:sldMkLst>
          <pc:docMk/>
          <pc:sldMk cId="1703228221" sldId="422"/>
        </pc:sldMkLst>
      </pc:sldChg>
      <pc:sldChg chg="del">
        <pc:chgData name="Trần Phương Thảo" userId="870c13fb-f77e-41e4-9dbb-54277864c368" providerId="ADAL" clId="{316C3857-3EEF-4ED8-8927-D91E969ABAEF}" dt="2023-12-11T14:22:34.140" v="1122" actId="47"/>
        <pc:sldMkLst>
          <pc:docMk/>
          <pc:sldMk cId="1681110360" sldId="424"/>
        </pc:sldMkLst>
      </pc:sldChg>
      <pc:sldChg chg="del">
        <pc:chgData name="Trần Phương Thảo" userId="870c13fb-f77e-41e4-9dbb-54277864c368" providerId="ADAL" clId="{316C3857-3EEF-4ED8-8927-D91E969ABAEF}" dt="2023-12-11T14:22:25.306" v="1104" actId="47"/>
        <pc:sldMkLst>
          <pc:docMk/>
          <pc:sldMk cId="766316184" sldId="426"/>
        </pc:sldMkLst>
      </pc:sldChg>
      <pc:sldChg chg="del">
        <pc:chgData name="Trần Phương Thảo" userId="870c13fb-f77e-41e4-9dbb-54277864c368" providerId="ADAL" clId="{316C3857-3EEF-4ED8-8927-D91E969ABAEF}" dt="2023-12-11T14:22:24.693" v="1102" actId="47"/>
        <pc:sldMkLst>
          <pc:docMk/>
          <pc:sldMk cId="3281923782" sldId="427"/>
        </pc:sldMkLst>
      </pc:sldChg>
      <pc:sldChg chg="addSp delSp modSp add mod">
        <pc:chgData name="Trần Phương Thảo" userId="870c13fb-f77e-41e4-9dbb-54277864c368" providerId="ADAL" clId="{316C3857-3EEF-4ED8-8927-D91E969ABAEF}" dt="2023-12-12T06:41:11.959" v="2087" actId="20577"/>
        <pc:sldMkLst>
          <pc:docMk/>
          <pc:sldMk cId="3214365814" sldId="428"/>
        </pc:sldMkLst>
        <pc:spChg chg="mod">
          <ac:chgData name="Trần Phương Thảo" userId="870c13fb-f77e-41e4-9dbb-54277864c368" providerId="ADAL" clId="{316C3857-3EEF-4ED8-8927-D91E969ABAEF}" dt="2023-12-11T23:02:28.037" v="2037" actId="20577"/>
          <ac:spMkLst>
            <pc:docMk/>
            <pc:sldMk cId="3214365814" sldId="428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1:11.959" v="2087" actId="20577"/>
          <ac:spMkLst>
            <pc:docMk/>
            <pc:sldMk cId="3214365814" sldId="428"/>
            <ac:spMk id="4" creationId="{600F22BC-24AB-86AD-B870-08901CEC762A}"/>
          </ac:spMkLst>
        </pc:spChg>
        <pc:spChg chg="mod">
          <ac:chgData name="Trần Phương Thảo" userId="870c13fb-f77e-41e4-9dbb-54277864c368" providerId="ADAL" clId="{316C3857-3EEF-4ED8-8927-D91E969ABAEF}" dt="2023-12-11T14:18:20.860" v="891" actId="20577"/>
          <ac:spMkLst>
            <pc:docMk/>
            <pc:sldMk cId="3214365814" sldId="428"/>
            <ac:spMk id="58" creationId="{7EE820B4-36A2-4D66-AA2D-2D2FCE22DD95}"/>
          </ac:spMkLst>
        </pc:spChg>
        <pc:graphicFrameChg chg="add mod modGraphic">
          <ac:chgData name="Trần Phương Thảo" userId="870c13fb-f77e-41e4-9dbb-54277864c368" providerId="ADAL" clId="{316C3857-3EEF-4ED8-8927-D91E969ABAEF}" dt="2023-12-11T23:02:17.697" v="2035" actId="1076"/>
          <ac:graphicFrameMkLst>
            <pc:docMk/>
            <pc:sldMk cId="3214365814" sldId="428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25:18.008" v="1130"/>
          <ac:graphicFrameMkLst>
            <pc:docMk/>
            <pc:sldMk cId="3214365814" sldId="428"/>
            <ac:graphicFrameMk id="4" creationId="{14687614-A984-C2B6-EBDA-9A150A094285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25:24.188" v="1134"/>
          <ac:graphicFrameMkLst>
            <pc:docMk/>
            <pc:sldMk cId="3214365814" sldId="428"/>
            <ac:graphicFrameMk id="5" creationId="{3616CFCE-14E9-4A34-D092-0FCFC6E5C563}"/>
          </ac:graphicFrameMkLst>
        </pc:graphicFrameChg>
      </pc:sldChg>
      <pc:sldChg chg="addSp delSp modSp add mod">
        <pc:chgData name="Trần Phương Thảo" userId="870c13fb-f77e-41e4-9dbb-54277864c368" providerId="ADAL" clId="{316C3857-3EEF-4ED8-8927-D91E969ABAEF}" dt="2023-12-12T06:41:18.284" v="2090" actId="20577"/>
        <pc:sldMkLst>
          <pc:docMk/>
          <pc:sldMk cId="1603108403" sldId="429"/>
        </pc:sldMkLst>
        <pc:spChg chg="mod">
          <ac:chgData name="Trần Phương Thảo" userId="870c13fb-f77e-41e4-9dbb-54277864c368" providerId="ADAL" clId="{316C3857-3EEF-4ED8-8927-D91E969ABAEF}" dt="2023-12-11T14:45:59.221" v="1742" actId="1076"/>
          <ac:spMkLst>
            <pc:docMk/>
            <pc:sldMk cId="1603108403" sldId="429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1:18.284" v="2090" actId="20577"/>
          <ac:spMkLst>
            <pc:docMk/>
            <pc:sldMk cId="1603108403" sldId="429"/>
            <ac:spMk id="4" creationId="{3B97B804-A2E7-E763-C974-687F65CB187D}"/>
          </ac:spMkLst>
        </pc:spChg>
        <pc:graphicFrameChg chg="add del mod modGraphic">
          <ac:chgData name="Trần Phương Thảo" userId="870c13fb-f77e-41e4-9dbb-54277864c368" providerId="ADAL" clId="{316C3857-3EEF-4ED8-8927-D91E969ABAEF}" dt="2023-12-11T14:36:56.615" v="1434" actId="120"/>
          <ac:graphicFrameMkLst>
            <pc:docMk/>
            <pc:sldMk cId="1603108403" sldId="429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29:15.038" v="1324"/>
          <ac:graphicFrameMkLst>
            <pc:docMk/>
            <pc:sldMk cId="1603108403" sldId="429"/>
            <ac:graphicFrameMk id="4" creationId="{C9C1B9AB-AFB5-D7D9-F0E9-8D5CCA8B1FA0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32:40.332" v="1361"/>
          <ac:graphicFrameMkLst>
            <pc:docMk/>
            <pc:sldMk cId="1603108403" sldId="429"/>
            <ac:graphicFrameMk id="5" creationId="{0E3C7D28-D59F-B4B0-3A8B-AC69A33B3C73}"/>
          </ac:graphicFrameMkLst>
        </pc:graphicFrameChg>
      </pc:sldChg>
      <pc:sldChg chg="addSp delSp modSp add mod ord">
        <pc:chgData name="Trần Phương Thảo" userId="870c13fb-f77e-41e4-9dbb-54277864c368" providerId="ADAL" clId="{316C3857-3EEF-4ED8-8927-D91E969ABAEF}" dt="2023-12-19T21:55:17.159" v="2145" actId="1076"/>
        <pc:sldMkLst>
          <pc:docMk/>
          <pc:sldMk cId="3298087607" sldId="430"/>
        </pc:sldMkLst>
        <pc:spChg chg="mod">
          <ac:chgData name="Trần Phương Thảo" userId="870c13fb-f77e-41e4-9dbb-54277864c368" providerId="ADAL" clId="{316C3857-3EEF-4ED8-8927-D91E969ABAEF}" dt="2023-12-11T14:45:37.918" v="1739" actId="1076"/>
          <ac:spMkLst>
            <pc:docMk/>
            <pc:sldMk cId="3298087607" sldId="430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1:23.192" v="2093" actId="20577"/>
          <ac:spMkLst>
            <pc:docMk/>
            <pc:sldMk cId="3298087607" sldId="430"/>
            <ac:spMk id="4" creationId="{41E6249C-E3CE-52D5-CD8A-60B736D5CDCB}"/>
          </ac:spMkLst>
        </pc:spChg>
        <pc:graphicFrameChg chg="mod modGraphic">
          <ac:chgData name="Trần Phương Thảo" userId="870c13fb-f77e-41e4-9dbb-54277864c368" providerId="ADAL" clId="{316C3857-3EEF-4ED8-8927-D91E969ABAEF}" dt="2023-12-19T21:55:17.159" v="2145" actId="1076"/>
          <ac:graphicFrameMkLst>
            <pc:docMk/>
            <pc:sldMk cId="3298087607" sldId="430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35:53.878" v="1412"/>
          <ac:graphicFrameMkLst>
            <pc:docMk/>
            <pc:sldMk cId="3298087607" sldId="430"/>
            <ac:graphicFrameMk id="4" creationId="{B71D1DDA-46C1-A995-484C-401CF2CAFC49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9T21:54:00.460" v="2131"/>
          <ac:graphicFrameMkLst>
            <pc:docMk/>
            <pc:sldMk cId="3298087607" sldId="430"/>
            <ac:graphicFrameMk id="5" creationId="{D1129407-72A9-4B07-2ADF-125ADB50E592}"/>
          </ac:graphicFrameMkLst>
        </pc:graphicFrameChg>
      </pc:sldChg>
      <pc:sldChg chg="addSp delSp modSp add mod">
        <pc:chgData name="Trần Phương Thảo" userId="870c13fb-f77e-41e4-9dbb-54277864c368" providerId="ADAL" clId="{316C3857-3EEF-4ED8-8927-D91E969ABAEF}" dt="2023-12-12T06:41:28.563" v="2096" actId="20577"/>
        <pc:sldMkLst>
          <pc:docMk/>
          <pc:sldMk cId="1535445911" sldId="431"/>
        </pc:sldMkLst>
        <pc:spChg chg="add mod">
          <ac:chgData name="Trần Phương Thảo" userId="870c13fb-f77e-41e4-9dbb-54277864c368" providerId="ADAL" clId="{316C3857-3EEF-4ED8-8927-D91E969ABAEF}" dt="2023-12-12T06:41:28.563" v="2096" actId="20577"/>
          <ac:spMkLst>
            <pc:docMk/>
            <pc:sldMk cId="1535445911" sldId="431"/>
            <ac:spMk id="2" creationId="{10B25509-15FF-4A47-23E9-D0AE0615DDE0}"/>
          </ac:spMkLst>
        </pc:spChg>
        <pc:spChg chg="del">
          <ac:chgData name="Trần Phương Thảo" userId="870c13fb-f77e-41e4-9dbb-54277864c368" providerId="ADAL" clId="{316C3857-3EEF-4ED8-8927-D91E969ABAEF}" dt="2023-12-11T14:37:19.176" v="1436" actId="478"/>
          <ac:spMkLst>
            <pc:docMk/>
            <pc:sldMk cId="1535445911" sldId="431"/>
            <ac:spMk id="2" creationId="{2E496BEB-8FF9-558A-A8F1-A5AF05744C2E}"/>
          </ac:spMkLst>
        </pc:spChg>
        <pc:spChg chg="add del">
          <ac:chgData name="Trần Phương Thảo" userId="870c13fb-f77e-41e4-9dbb-54277864c368" providerId="ADAL" clId="{316C3857-3EEF-4ED8-8927-D91E969ABAEF}" dt="2023-12-11T22:12:26.611" v="1749"/>
          <ac:spMkLst>
            <pc:docMk/>
            <pc:sldMk cId="1535445911" sldId="431"/>
            <ac:spMk id="3" creationId="{3003644F-491F-11B6-1BB1-4E28BD7098AE}"/>
          </ac:spMkLst>
        </pc:spChg>
        <pc:spChg chg="add mod">
          <ac:chgData name="Trần Phương Thảo" userId="870c13fb-f77e-41e4-9dbb-54277864c368" providerId="ADAL" clId="{316C3857-3EEF-4ED8-8927-D91E969ABAEF}" dt="2023-12-11T22:13:39.432" v="1753" actId="1076"/>
          <ac:spMkLst>
            <pc:docMk/>
            <pc:sldMk cId="1535445911" sldId="431"/>
            <ac:spMk id="7" creationId="{25078A82-E060-AFFE-0562-E62BE27F073F}"/>
          </ac:spMkLst>
        </pc:spChg>
        <pc:spChg chg="mod">
          <ac:chgData name="Trần Phương Thảo" userId="870c13fb-f77e-41e4-9dbb-54277864c368" providerId="ADAL" clId="{316C3857-3EEF-4ED8-8927-D91E969ABAEF}" dt="2023-12-11T14:37:30.518" v="1489" actId="20577"/>
          <ac:spMkLst>
            <pc:docMk/>
            <pc:sldMk cId="1535445911" sldId="431"/>
            <ac:spMk id="58" creationId="{7EE820B4-36A2-4D66-AA2D-2D2FCE22DD95}"/>
          </ac:spMkLst>
        </pc:spChg>
        <pc:graphicFrameChg chg="del modGraphic">
          <ac:chgData name="Trần Phương Thảo" userId="870c13fb-f77e-41e4-9dbb-54277864c368" providerId="ADAL" clId="{316C3857-3EEF-4ED8-8927-D91E969ABAEF}" dt="2023-12-11T14:37:22.257" v="1438" actId="478"/>
          <ac:graphicFrameMkLst>
            <pc:docMk/>
            <pc:sldMk cId="1535445911" sldId="431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37:44.038" v="1495"/>
          <ac:graphicFrameMkLst>
            <pc:docMk/>
            <pc:sldMk cId="1535445911" sldId="431"/>
            <ac:graphicFrameMk id="5" creationId="{9E86C0ED-7AA4-3FF2-2BF7-A6DF69CED1B3}"/>
          </ac:graphicFrameMkLst>
        </pc:graphicFrameChg>
        <pc:picChg chg="add del mod">
          <ac:chgData name="Trần Phương Thảo" userId="870c13fb-f77e-41e4-9dbb-54277864c368" providerId="ADAL" clId="{316C3857-3EEF-4ED8-8927-D91E969ABAEF}" dt="2023-12-11T22:11:56.146" v="1745" actId="478"/>
          <ac:picMkLst>
            <pc:docMk/>
            <pc:sldMk cId="1535445911" sldId="431"/>
            <ac:picMk id="4" creationId="{602EE7E1-85E9-2EE2-6063-17EC1C204D7F}"/>
          </ac:picMkLst>
        </pc:picChg>
        <pc:picChg chg="add mod">
          <ac:chgData name="Trần Phương Thảo" userId="870c13fb-f77e-41e4-9dbb-54277864c368" providerId="ADAL" clId="{316C3857-3EEF-4ED8-8927-D91E969ABAEF}" dt="2023-12-11T22:13:35.194" v="1752" actId="1076"/>
          <ac:picMkLst>
            <pc:docMk/>
            <pc:sldMk cId="1535445911" sldId="431"/>
            <ac:picMk id="6" creationId="{3944D0ED-7019-1195-DF4C-D96986005CEF}"/>
          </ac:picMkLst>
        </pc:picChg>
      </pc:sldChg>
      <pc:sldChg chg="addSp delSp modSp add mod">
        <pc:chgData name="Trần Phương Thảo" userId="870c13fb-f77e-41e4-9dbb-54277864c368" providerId="ADAL" clId="{316C3857-3EEF-4ED8-8927-D91E969ABAEF}" dt="2023-12-12T06:41:43.755" v="2104" actId="20577"/>
        <pc:sldMkLst>
          <pc:docMk/>
          <pc:sldMk cId="160227485" sldId="432"/>
        </pc:sldMkLst>
        <pc:spChg chg="add mod">
          <ac:chgData name="Trần Phương Thảo" userId="870c13fb-f77e-41e4-9dbb-54277864c368" providerId="ADAL" clId="{316C3857-3EEF-4ED8-8927-D91E969ABAEF}" dt="2023-12-12T06:41:43.755" v="2104" actId="20577"/>
          <ac:spMkLst>
            <pc:docMk/>
            <pc:sldMk cId="160227485" sldId="432"/>
            <ac:spMk id="3" creationId="{43764E55-7A5C-9632-4BB4-12840DF1F9A0}"/>
          </ac:spMkLst>
        </pc:spChg>
        <pc:spChg chg="add mod">
          <ac:chgData name="Trần Phương Thảo" userId="870c13fb-f77e-41e4-9dbb-54277864c368" providerId="ADAL" clId="{316C3857-3EEF-4ED8-8927-D91E969ABAEF}" dt="2023-12-11T14:39:44.920" v="1525" actId="1076"/>
          <ac:spMkLst>
            <pc:docMk/>
            <pc:sldMk cId="160227485" sldId="432"/>
            <ac:spMk id="6" creationId="{48E0B8EF-E6B5-4D81-0E87-940A2732A6C5}"/>
          </ac:spMkLst>
        </pc:spChg>
        <pc:spChg chg="del mod">
          <ac:chgData name="Trần Phương Thảo" userId="870c13fb-f77e-41e4-9dbb-54277864c368" providerId="ADAL" clId="{316C3857-3EEF-4ED8-8927-D91E969ABAEF}" dt="2023-12-11T14:39:19.333" v="1514" actId="478"/>
          <ac:spMkLst>
            <pc:docMk/>
            <pc:sldMk cId="160227485" sldId="432"/>
            <ac:spMk id="7" creationId="{25078A82-E060-AFFE-0562-E62BE27F073F}"/>
          </ac:spMkLst>
        </pc:spChg>
        <pc:spChg chg="mod">
          <ac:chgData name="Trần Phương Thảo" userId="870c13fb-f77e-41e4-9dbb-54277864c368" providerId="ADAL" clId="{316C3857-3EEF-4ED8-8927-D91E969ABAEF}" dt="2023-12-11T14:40:47.570" v="1581" actId="20577"/>
          <ac:spMkLst>
            <pc:docMk/>
            <pc:sldMk cId="160227485" sldId="432"/>
            <ac:spMk id="58" creationId="{7EE820B4-36A2-4D66-AA2D-2D2FCE22DD95}"/>
          </ac:spMkLst>
        </pc:spChg>
        <pc:graphicFrameChg chg="add del mod">
          <ac:chgData name="Trần Phương Thảo" userId="870c13fb-f77e-41e4-9dbb-54277864c368" providerId="ADAL" clId="{316C3857-3EEF-4ED8-8927-D91E969ABAEF}" dt="2023-12-11T14:39:26.490" v="1517"/>
          <ac:graphicFrameMkLst>
            <pc:docMk/>
            <pc:sldMk cId="160227485" sldId="432"/>
            <ac:graphicFrameMk id="3" creationId="{A7967836-C4F8-EEFA-F4C1-1B0B660FAD0D}"/>
          </ac:graphicFrameMkLst>
        </pc:graphicFrameChg>
        <pc:picChg chg="add mod">
          <ac:chgData name="Trần Phương Thảo" userId="870c13fb-f77e-41e4-9dbb-54277864c368" providerId="ADAL" clId="{316C3857-3EEF-4ED8-8927-D91E969ABAEF}" dt="2023-12-11T14:39:44.920" v="1525" actId="1076"/>
          <ac:picMkLst>
            <pc:docMk/>
            <pc:sldMk cId="160227485" sldId="432"/>
            <ac:picMk id="2" creationId="{43AD582E-893F-3A39-EA11-384F8D62989D}"/>
          </ac:picMkLst>
        </pc:picChg>
        <pc:picChg chg="del">
          <ac:chgData name="Trần Phương Thảo" userId="870c13fb-f77e-41e4-9dbb-54277864c368" providerId="ADAL" clId="{316C3857-3EEF-4ED8-8927-D91E969ABAEF}" dt="2023-12-11T14:38:15.562" v="1508" actId="478"/>
          <ac:picMkLst>
            <pc:docMk/>
            <pc:sldMk cId="160227485" sldId="432"/>
            <ac:picMk id="4" creationId="{602EE7E1-85E9-2EE2-6063-17EC1C204D7F}"/>
          </ac:picMkLst>
        </pc:picChg>
      </pc:sldChg>
      <pc:sldChg chg="addSp delSp modSp add mod ord">
        <pc:chgData name="Trần Phương Thảo" userId="870c13fb-f77e-41e4-9dbb-54277864c368" providerId="ADAL" clId="{316C3857-3EEF-4ED8-8927-D91E969ABAEF}" dt="2023-12-11T22:47:30.687" v="1773" actId="1076"/>
        <pc:sldMkLst>
          <pc:docMk/>
          <pc:sldMk cId="3424139170" sldId="433"/>
        </pc:sldMkLst>
        <pc:spChg chg="add mod">
          <ac:chgData name="Trần Phương Thảo" userId="870c13fb-f77e-41e4-9dbb-54277864c368" providerId="ADAL" clId="{316C3857-3EEF-4ED8-8927-D91E969ABAEF}" dt="2023-12-11T22:47:30.687" v="1773" actId="1076"/>
          <ac:spMkLst>
            <pc:docMk/>
            <pc:sldMk cId="3424139170" sldId="433"/>
            <ac:spMk id="3" creationId="{26879B50-0674-0233-4776-8E2F415838DB}"/>
          </ac:spMkLst>
        </pc:spChg>
        <pc:spChg chg="del">
          <ac:chgData name="Trần Phương Thảo" userId="870c13fb-f77e-41e4-9dbb-54277864c368" providerId="ADAL" clId="{316C3857-3EEF-4ED8-8927-D91E969ABAEF}" dt="2023-12-11T14:40:01.609" v="1530" actId="478"/>
          <ac:spMkLst>
            <pc:docMk/>
            <pc:sldMk cId="3424139170" sldId="433"/>
            <ac:spMk id="6" creationId="{48E0B8EF-E6B5-4D81-0E87-940A2732A6C5}"/>
          </ac:spMkLst>
        </pc:spChg>
        <pc:picChg chg="del">
          <ac:chgData name="Trần Phương Thảo" userId="870c13fb-f77e-41e4-9dbb-54277864c368" providerId="ADAL" clId="{316C3857-3EEF-4ED8-8927-D91E969ABAEF}" dt="2023-12-11T14:39:54.808" v="1529" actId="478"/>
          <ac:picMkLst>
            <pc:docMk/>
            <pc:sldMk cId="3424139170" sldId="433"/>
            <ac:picMk id="2" creationId="{43AD582E-893F-3A39-EA11-384F8D62989D}"/>
          </ac:picMkLst>
        </pc:picChg>
        <pc:picChg chg="add del mod">
          <ac:chgData name="Trần Phương Thảo" userId="870c13fb-f77e-41e4-9dbb-54277864c368" providerId="ADAL" clId="{316C3857-3EEF-4ED8-8927-D91E969ABAEF}" dt="2023-12-11T22:47:01.204" v="1763" actId="478"/>
          <ac:picMkLst>
            <pc:docMk/>
            <pc:sldMk cId="3424139170" sldId="433"/>
            <ac:picMk id="4" creationId="{B89C0F4D-6BE2-A7C6-A0C2-AC1BD88420C9}"/>
          </ac:picMkLst>
        </pc:picChg>
        <pc:picChg chg="add mod">
          <ac:chgData name="Trần Phương Thảo" userId="870c13fb-f77e-41e4-9dbb-54277864c368" providerId="ADAL" clId="{316C3857-3EEF-4ED8-8927-D91E969ABAEF}" dt="2023-12-11T22:47:26.918" v="1772" actId="1076"/>
          <ac:picMkLst>
            <pc:docMk/>
            <pc:sldMk cId="3424139170" sldId="433"/>
            <ac:picMk id="6" creationId="{E6CC4E16-2ED8-A2BB-B53D-88077FDBBF8F}"/>
          </ac:picMkLst>
        </pc:picChg>
      </pc:sldChg>
      <pc:sldChg chg="addSp delSp modSp add mod">
        <pc:chgData name="Trần Phương Thảo" userId="870c13fb-f77e-41e4-9dbb-54277864c368" providerId="ADAL" clId="{316C3857-3EEF-4ED8-8927-D91E969ABAEF}" dt="2023-12-12T06:41:59.161" v="2112" actId="20577"/>
        <pc:sldMkLst>
          <pc:docMk/>
          <pc:sldMk cId="1987774211" sldId="434"/>
        </pc:sldMkLst>
        <pc:spChg chg="add mod">
          <ac:chgData name="Trần Phương Thảo" userId="870c13fb-f77e-41e4-9dbb-54277864c368" providerId="ADAL" clId="{316C3857-3EEF-4ED8-8927-D91E969ABAEF}" dt="2023-12-12T06:41:59.161" v="2112" actId="20577"/>
          <ac:spMkLst>
            <pc:docMk/>
            <pc:sldMk cId="1987774211" sldId="434"/>
            <ac:spMk id="2" creationId="{B719866B-5936-D616-2DE5-4A574CCC9AF6}"/>
          </ac:spMkLst>
        </pc:spChg>
        <pc:spChg chg="del">
          <ac:chgData name="Trần Phương Thảo" userId="870c13fb-f77e-41e4-9dbb-54277864c368" providerId="ADAL" clId="{316C3857-3EEF-4ED8-8927-D91E969ABAEF}" dt="2023-12-11T14:40:59.518" v="1606" actId="478"/>
          <ac:spMkLst>
            <pc:docMk/>
            <pc:sldMk cId="1987774211" sldId="434"/>
            <ac:spMk id="6" creationId="{48E0B8EF-E6B5-4D81-0E87-940A2732A6C5}"/>
          </ac:spMkLst>
        </pc:spChg>
        <pc:spChg chg="mod">
          <ac:chgData name="Trần Phương Thảo" userId="870c13fb-f77e-41e4-9dbb-54277864c368" providerId="ADAL" clId="{316C3857-3EEF-4ED8-8927-D91E969ABAEF}" dt="2023-12-11T14:40:54.965" v="1604" actId="20577"/>
          <ac:spMkLst>
            <pc:docMk/>
            <pc:sldMk cId="1987774211" sldId="434"/>
            <ac:spMk id="58" creationId="{7EE820B4-36A2-4D66-AA2D-2D2FCE22DD95}"/>
          </ac:spMkLst>
        </pc:spChg>
        <pc:graphicFrameChg chg="add mod modGraphic">
          <ac:chgData name="Trần Phương Thảo" userId="870c13fb-f77e-41e4-9dbb-54277864c368" providerId="ADAL" clId="{316C3857-3EEF-4ED8-8927-D91E969ABAEF}" dt="2023-12-11T14:44:15.480" v="1738" actId="1076"/>
          <ac:graphicFrameMkLst>
            <pc:docMk/>
            <pc:sldMk cId="1987774211" sldId="434"/>
            <ac:graphicFrameMk id="3" creationId="{364BAF0A-51E7-EA0B-F92F-778809940E4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41:15.827" v="1610"/>
          <ac:graphicFrameMkLst>
            <pc:docMk/>
            <pc:sldMk cId="1987774211" sldId="434"/>
            <ac:graphicFrameMk id="4" creationId="{0234FAC2-B6EE-DD69-0E86-20C4AEC1A11F}"/>
          </ac:graphicFrameMkLst>
        </pc:graphicFrameChg>
        <pc:picChg chg="add del">
          <ac:chgData name="Trần Phương Thảo" userId="870c13fb-f77e-41e4-9dbb-54277864c368" providerId="ADAL" clId="{316C3857-3EEF-4ED8-8927-D91E969ABAEF}" dt="2023-12-11T14:40:56.934" v="1605" actId="478"/>
          <ac:picMkLst>
            <pc:docMk/>
            <pc:sldMk cId="1987774211" sldId="434"/>
            <ac:picMk id="2" creationId="{43AD582E-893F-3A39-EA11-384F8D62989D}"/>
          </ac:picMkLst>
        </pc:picChg>
      </pc:sldChg>
      <pc:sldChg chg="addSp modSp mod">
        <pc:chgData name="Trần Phương Thảo" userId="870c13fb-f77e-41e4-9dbb-54277864c368" providerId="ADAL" clId="{316C3857-3EEF-4ED8-8927-D91E969ABAEF}" dt="2023-12-12T06:41:47.822" v="2106" actId="20577"/>
        <pc:sldMkLst>
          <pc:docMk/>
          <pc:sldMk cId="2950308690" sldId="435"/>
        </pc:sldMkLst>
        <pc:spChg chg="add mod">
          <ac:chgData name="Trần Phương Thảo" userId="870c13fb-f77e-41e4-9dbb-54277864c368" providerId="ADAL" clId="{316C3857-3EEF-4ED8-8927-D91E969ABAEF}" dt="2023-12-12T06:41:47.822" v="2106" actId="20577"/>
          <ac:spMkLst>
            <pc:docMk/>
            <pc:sldMk cId="2950308690" sldId="435"/>
            <ac:spMk id="2" creationId="{64246CE8-FFDE-1958-13C5-F5BE96344667}"/>
          </ac:spMkLst>
        </pc:spChg>
      </pc:sldChg>
      <pc:sldChg chg="addSp modSp mod">
        <pc:chgData name="Trần Phương Thảo" userId="870c13fb-f77e-41e4-9dbb-54277864c368" providerId="ADAL" clId="{316C3857-3EEF-4ED8-8927-D91E969ABAEF}" dt="2023-12-12T06:41:51.079" v="2108" actId="20577"/>
        <pc:sldMkLst>
          <pc:docMk/>
          <pc:sldMk cId="640861080" sldId="436"/>
        </pc:sldMkLst>
        <pc:spChg chg="add mod">
          <ac:chgData name="Trần Phương Thảo" userId="870c13fb-f77e-41e4-9dbb-54277864c368" providerId="ADAL" clId="{316C3857-3EEF-4ED8-8927-D91E969ABAEF}" dt="2023-12-12T06:41:51.079" v="2108" actId="20577"/>
          <ac:spMkLst>
            <pc:docMk/>
            <pc:sldMk cId="640861080" sldId="436"/>
            <ac:spMk id="2" creationId="{55EBDE0E-8120-D2B6-45C1-D8F570355370}"/>
          </ac:spMkLst>
        </pc:spChg>
        <pc:spChg chg="mod">
          <ac:chgData name="Trần Phương Thảo" userId="870c13fb-f77e-41e4-9dbb-54277864c368" providerId="ADAL" clId="{316C3857-3EEF-4ED8-8927-D91E969ABAEF}" dt="2023-12-11T23:04:23.930" v="2051" actId="1076"/>
          <ac:spMkLst>
            <pc:docMk/>
            <pc:sldMk cId="640861080" sldId="436"/>
            <ac:spMk id="4" creationId="{9C288090-AF22-4F13-B0B2-40AB975258EA}"/>
          </ac:spMkLst>
        </pc:spChg>
      </pc:sldChg>
      <pc:sldChg chg="modSp del mod">
        <pc:chgData name="Trần Phương Thảo" userId="870c13fb-f77e-41e4-9dbb-54277864c368" providerId="ADAL" clId="{316C3857-3EEF-4ED8-8927-D91E969ABAEF}" dt="2023-12-11T22:56:05.977" v="1872" actId="47"/>
        <pc:sldMkLst>
          <pc:docMk/>
          <pc:sldMk cId="1221697101" sldId="437"/>
        </pc:sldMkLst>
        <pc:spChg chg="mod">
          <ac:chgData name="Trần Phương Thảo" userId="870c13fb-f77e-41e4-9dbb-54277864c368" providerId="ADAL" clId="{316C3857-3EEF-4ED8-8927-D91E969ABAEF}" dt="2023-12-11T22:53:49.188" v="1832" actId="20577"/>
          <ac:spMkLst>
            <pc:docMk/>
            <pc:sldMk cId="1221697101" sldId="437"/>
            <ac:spMk id="11" creationId="{8495E790-C1FE-482C-A8E7-25F4A79EA200}"/>
          </ac:spMkLst>
        </pc:spChg>
      </pc:sldChg>
      <pc:sldChg chg="del">
        <pc:chgData name="Trần Phương Thảo" userId="870c13fb-f77e-41e4-9dbb-54277864c368" providerId="ADAL" clId="{316C3857-3EEF-4ED8-8927-D91E969ABAEF}" dt="2023-12-11T23:03:01.909" v="2040" actId="47"/>
        <pc:sldMkLst>
          <pc:docMk/>
          <pc:sldMk cId="2454551742" sldId="438"/>
        </pc:sldMkLst>
      </pc:sldChg>
      <pc:sldChg chg="addSp delSp modSp add mod">
        <pc:chgData name="Trần Phương Thảo" userId="870c13fb-f77e-41e4-9dbb-54277864c368" providerId="ADAL" clId="{316C3857-3EEF-4ED8-8927-D91E969ABAEF}" dt="2023-12-12T06:41:33.439" v="2099" actId="20577"/>
        <pc:sldMkLst>
          <pc:docMk/>
          <pc:sldMk cId="632780029" sldId="439"/>
        </pc:sldMkLst>
        <pc:spChg chg="add mod">
          <ac:chgData name="Trần Phương Thảo" userId="870c13fb-f77e-41e4-9dbb-54277864c368" providerId="ADAL" clId="{316C3857-3EEF-4ED8-8927-D91E969ABAEF}" dt="2023-12-12T06:41:33.439" v="2099" actId="20577"/>
          <ac:spMkLst>
            <pc:docMk/>
            <pc:sldMk cId="632780029" sldId="439"/>
            <ac:spMk id="2" creationId="{297E8129-0BC8-7970-07CD-0D5992E992B9}"/>
          </ac:spMkLst>
        </pc:spChg>
        <pc:spChg chg="add del mod">
          <ac:chgData name="Trần Phương Thảo" userId="870c13fb-f77e-41e4-9dbb-54277864c368" providerId="ADAL" clId="{316C3857-3EEF-4ED8-8927-D91E969ABAEF}" dt="2023-12-11T22:52:44.161" v="1814" actId="478"/>
          <ac:spMkLst>
            <pc:docMk/>
            <pc:sldMk cId="632780029" sldId="439"/>
            <ac:spMk id="2" creationId="{8DD038EC-7BC9-F231-AA7A-3EC402DADFA8}"/>
          </ac:spMkLst>
        </pc:spChg>
        <pc:spChg chg="add del mod">
          <ac:chgData name="Trần Phương Thảo" userId="870c13fb-f77e-41e4-9dbb-54277864c368" providerId="ADAL" clId="{316C3857-3EEF-4ED8-8927-D91E969ABAEF}" dt="2023-12-11T22:52:57.275" v="1820" actId="478"/>
          <ac:spMkLst>
            <pc:docMk/>
            <pc:sldMk cId="632780029" sldId="439"/>
            <ac:spMk id="3" creationId="{0131C76E-C325-AD1B-40A9-ADF5C934C2EC}"/>
          </ac:spMkLst>
        </pc:spChg>
        <pc:spChg chg="add mod">
          <ac:chgData name="Trần Phương Thảo" userId="870c13fb-f77e-41e4-9dbb-54277864c368" providerId="ADAL" clId="{316C3857-3EEF-4ED8-8927-D91E969ABAEF}" dt="2023-12-11T22:55:45.970" v="1869" actId="207"/>
          <ac:spMkLst>
            <pc:docMk/>
            <pc:sldMk cId="632780029" sldId="439"/>
            <ac:spMk id="4" creationId="{80FBDB5E-2AF5-4C8A-BDB1-C35AF7A1A33C}"/>
          </ac:spMkLst>
        </pc:spChg>
        <pc:spChg chg="add mod">
          <ac:chgData name="Trần Phương Thảo" userId="870c13fb-f77e-41e4-9dbb-54277864c368" providerId="ADAL" clId="{316C3857-3EEF-4ED8-8927-D91E969ABAEF}" dt="2023-12-11T22:55:50.845" v="1870" actId="207"/>
          <ac:spMkLst>
            <pc:docMk/>
            <pc:sldMk cId="632780029" sldId="439"/>
            <ac:spMk id="5" creationId="{A13BD349-94BD-F28F-17D8-FAAE98DD9D6E}"/>
          </ac:spMkLst>
        </pc:spChg>
        <pc:spChg chg="del">
          <ac:chgData name="Trần Phương Thảo" userId="870c13fb-f77e-41e4-9dbb-54277864c368" providerId="ADAL" clId="{316C3857-3EEF-4ED8-8927-D91E969ABAEF}" dt="2023-12-11T22:48:16.706" v="1776" actId="478"/>
          <ac:spMkLst>
            <pc:docMk/>
            <pc:sldMk cId="632780029" sldId="439"/>
            <ac:spMk id="7" creationId="{25078A82-E060-AFFE-0562-E62BE27F073F}"/>
          </ac:spMkLst>
        </pc:spChg>
        <pc:spChg chg="add mod">
          <ac:chgData name="Trần Phương Thảo" userId="870c13fb-f77e-41e4-9dbb-54277864c368" providerId="ADAL" clId="{316C3857-3EEF-4ED8-8927-D91E969ABAEF}" dt="2023-12-11T22:55:55.432" v="1871" actId="207"/>
          <ac:spMkLst>
            <pc:docMk/>
            <pc:sldMk cId="632780029" sldId="439"/>
            <ac:spMk id="8" creationId="{653906B7-1A86-C985-12BE-6FB0F6AE5911}"/>
          </ac:spMkLst>
        </pc:spChg>
        <pc:picChg chg="del">
          <ac:chgData name="Trần Phương Thảo" userId="870c13fb-f77e-41e4-9dbb-54277864c368" providerId="ADAL" clId="{316C3857-3EEF-4ED8-8927-D91E969ABAEF}" dt="2023-12-11T22:48:13.766" v="1775" actId="478"/>
          <ac:picMkLst>
            <pc:docMk/>
            <pc:sldMk cId="632780029" sldId="439"/>
            <ac:picMk id="6" creationId="{3944D0ED-7019-1195-DF4C-D96986005CEF}"/>
          </ac:picMkLst>
        </pc:picChg>
        <pc:picChg chg="add mod">
          <ac:chgData name="Trần Phương Thảo" userId="870c13fb-f77e-41e4-9dbb-54277864c368" providerId="ADAL" clId="{316C3857-3EEF-4ED8-8927-D91E969ABAEF}" dt="2023-12-11T22:50:48.240" v="1794" actId="1076"/>
          <ac:picMkLst>
            <pc:docMk/>
            <pc:sldMk cId="632780029" sldId="439"/>
            <ac:picMk id="1026" creationId="{3E25B5F8-A03E-CAF5-FE08-CC3B3788A1B1}"/>
          </ac:picMkLst>
        </pc:picChg>
        <pc:picChg chg="add mod">
          <ac:chgData name="Trần Phương Thảo" userId="870c13fb-f77e-41e4-9dbb-54277864c368" providerId="ADAL" clId="{316C3857-3EEF-4ED8-8927-D91E969ABAEF}" dt="2023-12-11T22:55:34.341" v="1868" actId="1076"/>
          <ac:picMkLst>
            <pc:docMk/>
            <pc:sldMk cId="632780029" sldId="439"/>
            <ac:picMk id="1028" creationId="{62ABDC22-2670-88CF-F8A8-5930A28D59D9}"/>
          </ac:picMkLst>
        </pc:picChg>
        <pc:picChg chg="add mod">
          <ac:chgData name="Trần Phương Thảo" userId="870c13fb-f77e-41e4-9dbb-54277864c368" providerId="ADAL" clId="{316C3857-3EEF-4ED8-8927-D91E969ABAEF}" dt="2023-12-11T22:55:28.221" v="1867" actId="1076"/>
          <ac:picMkLst>
            <pc:docMk/>
            <pc:sldMk cId="632780029" sldId="439"/>
            <ac:picMk id="1030" creationId="{242B6913-4707-ACD6-A459-BCA6FDD76089}"/>
          </ac:picMkLst>
        </pc:picChg>
      </pc:sldChg>
      <pc:sldChg chg="addSp delSp modSp add mod">
        <pc:chgData name="Trần Phương Thảo" userId="870c13fb-f77e-41e4-9dbb-54277864c368" providerId="ADAL" clId="{316C3857-3EEF-4ED8-8927-D91E969ABAEF}" dt="2023-12-12T06:41:37.963" v="2102" actId="20577"/>
        <pc:sldMkLst>
          <pc:docMk/>
          <pc:sldMk cId="3891023026" sldId="440"/>
        </pc:sldMkLst>
        <pc:spChg chg="add mod">
          <ac:chgData name="Trần Phương Thảo" userId="870c13fb-f77e-41e4-9dbb-54277864c368" providerId="ADAL" clId="{316C3857-3EEF-4ED8-8927-D91E969ABAEF}" dt="2023-12-12T06:41:37.963" v="2102" actId="20577"/>
          <ac:spMkLst>
            <pc:docMk/>
            <pc:sldMk cId="3891023026" sldId="440"/>
            <ac:spMk id="2" creationId="{7264CA7D-58D5-139C-6EEA-26FB9B459D31}"/>
          </ac:spMkLst>
        </pc:spChg>
        <pc:spChg chg="mod">
          <ac:chgData name="Trần Phương Thảo" userId="870c13fb-f77e-41e4-9dbb-54277864c368" providerId="ADAL" clId="{316C3857-3EEF-4ED8-8927-D91E969ABAEF}" dt="2023-12-11T22:57:17.222" v="1893" actId="1076"/>
          <ac:spMkLst>
            <pc:docMk/>
            <pc:sldMk cId="3891023026" sldId="440"/>
            <ac:spMk id="4" creationId="{80FBDB5E-2AF5-4C8A-BDB1-C35AF7A1A33C}"/>
          </ac:spMkLst>
        </pc:spChg>
        <pc:spChg chg="mod">
          <ac:chgData name="Trần Phương Thảo" userId="870c13fb-f77e-41e4-9dbb-54277864c368" providerId="ADAL" clId="{316C3857-3EEF-4ED8-8927-D91E969ABAEF}" dt="2023-12-11T23:00:25.664" v="1936" actId="1076"/>
          <ac:spMkLst>
            <pc:docMk/>
            <pc:sldMk cId="3891023026" sldId="440"/>
            <ac:spMk id="5" creationId="{A13BD349-94BD-F28F-17D8-FAAE98DD9D6E}"/>
          </ac:spMkLst>
        </pc:spChg>
        <pc:spChg chg="mod">
          <ac:chgData name="Trần Phương Thảo" userId="870c13fb-f77e-41e4-9dbb-54277864c368" providerId="ADAL" clId="{316C3857-3EEF-4ED8-8927-D91E969ABAEF}" dt="2023-12-11T23:02:52.236" v="2039" actId="14100"/>
          <ac:spMkLst>
            <pc:docMk/>
            <pc:sldMk cId="3891023026" sldId="440"/>
            <ac:spMk id="8" creationId="{653906B7-1A86-C985-12BE-6FB0F6AE5911}"/>
          </ac:spMkLst>
        </pc:spChg>
        <pc:picChg chg="del">
          <ac:chgData name="Trần Phương Thảo" userId="870c13fb-f77e-41e4-9dbb-54277864c368" providerId="ADAL" clId="{316C3857-3EEF-4ED8-8927-D91E969ABAEF}" dt="2023-12-11T22:57:30.181" v="1894" actId="478"/>
          <ac:picMkLst>
            <pc:docMk/>
            <pc:sldMk cId="3891023026" sldId="440"/>
            <ac:picMk id="1026" creationId="{3E25B5F8-A03E-CAF5-FE08-CC3B3788A1B1}"/>
          </ac:picMkLst>
        </pc:picChg>
        <pc:picChg chg="del">
          <ac:chgData name="Trần Phương Thảo" userId="870c13fb-f77e-41e4-9dbb-54277864c368" providerId="ADAL" clId="{316C3857-3EEF-4ED8-8927-D91E969ABAEF}" dt="2023-12-11T22:58:03.767" v="1899" actId="478"/>
          <ac:picMkLst>
            <pc:docMk/>
            <pc:sldMk cId="3891023026" sldId="440"/>
            <ac:picMk id="1028" creationId="{62ABDC22-2670-88CF-F8A8-5930A28D59D9}"/>
          </ac:picMkLst>
        </pc:picChg>
        <pc:picChg chg="del">
          <ac:chgData name="Trần Phương Thảo" userId="870c13fb-f77e-41e4-9dbb-54277864c368" providerId="ADAL" clId="{316C3857-3EEF-4ED8-8927-D91E969ABAEF}" dt="2023-12-11T22:59:47.190" v="1930" actId="478"/>
          <ac:picMkLst>
            <pc:docMk/>
            <pc:sldMk cId="3891023026" sldId="440"/>
            <ac:picMk id="1030" creationId="{242B6913-4707-ACD6-A459-BCA6FDD76089}"/>
          </ac:picMkLst>
        </pc:picChg>
        <pc:picChg chg="add mod">
          <ac:chgData name="Trần Phương Thảo" userId="870c13fb-f77e-41e4-9dbb-54277864c368" providerId="ADAL" clId="{316C3857-3EEF-4ED8-8927-D91E969ABAEF}" dt="2023-12-11T22:57:51.278" v="1898" actId="1076"/>
          <ac:picMkLst>
            <pc:docMk/>
            <pc:sldMk cId="3891023026" sldId="440"/>
            <ac:picMk id="2050" creationId="{6EECBF74-0788-3CEF-7B0C-CA6F3FDA9386}"/>
          </ac:picMkLst>
        </pc:picChg>
        <pc:picChg chg="add mod">
          <ac:chgData name="Trần Phương Thảo" userId="870c13fb-f77e-41e4-9dbb-54277864c368" providerId="ADAL" clId="{316C3857-3EEF-4ED8-8927-D91E969ABAEF}" dt="2023-12-11T22:58:22.343" v="1903" actId="1076"/>
          <ac:picMkLst>
            <pc:docMk/>
            <pc:sldMk cId="3891023026" sldId="440"/>
            <ac:picMk id="2052" creationId="{3DE417E0-070D-6B2C-D75C-CD9F7F9FE82C}"/>
          </ac:picMkLst>
        </pc:picChg>
        <pc:picChg chg="add mod">
          <ac:chgData name="Trần Phương Thảo" userId="870c13fb-f77e-41e4-9dbb-54277864c368" providerId="ADAL" clId="{316C3857-3EEF-4ED8-8927-D91E969ABAEF}" dt="2023-12-11T23:00:00.652" v="1933" actId="1076"/>
          <ac:picMkLst>
            <pc:docMk/>
            <pc:sldMk cId="3891023026" sldId="440"/>
            <ac:picMk id="2054" creationId="{9A29570A-EA05-3697-CC27-DB0AD22C79F6}"/>
          </ac:picMkLst>
        </pc:picChg>
      </pc:sldChg>
      <pc:sldChg chg="modSp add del mod">
        <pc:chgData name="Trần Phương Thảo" userId="870c13fb-f77e-41e4-9dbb-54277864c368" providerId="ADAL" clId="{316C3857-3EEF-4ED8-8927-D91E969ABAEF}" dt="2023-12-11T23:04:47.645" v="2059" actId="47"/>
        <pc:sldMkLst>
          <pc:docMk/>
          <pc:sldMk cId="1262957708" sldId="441"/>
        </pc:sldMkLst>
        <pc:spChg chg="mod">
          <ac:chgData name="Trần Phương Thảo" userId="870c13fb-f77e-41e4-9dbb-54277864c368" providerId="ADAL" clId="{316C3857-3EEF-4ED8-8927-D91E969ABAEF}" dt="2023-12-11T23:04:33.560" v="2054" actId="1076"/>
          <ac:spMkLst>
            <pc:docMk/>
            <pc:sldMk cId="1262957708" sldId="441"/>
            <ac:spMk id="4" creationId="{9C288090-AF22-4F13-B0B2-40AB975258EA}"/>
          </ac:spMkLst>
        </pc:spChg>
        <pc:spChg chg="mod">
          <ac:chgData name="Trần Phương Thảo" userId="870c13fb-f77e-41e4-9dbb-54277864c368" providerId="ADAL" clId="{316C3857-3EEF-4ED8-8927-D91E969ABAEF}" dt="2023-12-11T23:04:28.803" v="2053" actId="1076"/>
          <ac:spMkLst>
            <pc:docMk/>
            <pc:sldMk cId="1262957708" sldId="441"/>
            <ac:spMk id="58" creationId="{7EE820B4-36A2-4D66-AA2D-2D2FCE22DD95}"/>
          </ac:spMkLst>
        </pc:spChg>
      </pc:sldChg>
      <pc:sldChg chg="addSp modSp add mod">
        <pc:chgData name="Trần Phương Thảo" userId="870c13fb-f77e-41e4-9dbb-54277864c368" providerId="ADAL" clId="{316C3857-3EEF-4ED8-8927-D91E969ABAEF}" dt="2023-12-12T06:41:54.719" v="2110" actId="20577"/>
        <pc:sldMkLst>
          <pc:docMk/>
          <pc:sldMk cId="4067389096" sldId="442"/>
        </pc:sldMkLst>
        <pc:spChg chg="add mod">
          <ac:chgData name="Trần Phương Thảo" userId="870c13fb-f77e-41e4-9dbb-54277864c368" providerId="ADAL" clId="{316C3857-3EEF-4ED8-8927-D91E969ABAEF}" dt="2023-12-12T06:41:54.719" v="2110" actId="20577"/>
          <ac:spMkLst>
            <pc:docMk/>
            <pc:sldMk cId="4067389096" sldId="442"/>
            <ac:spMk id="2" creationId="{2EA01CBC-0AEF-565A-F9B0-1D6741F38F87}"/>
          </ac:spMkLst>
        </pc:spChg>
        <pc:spChg chg="mod">
          <ac:chgData name="Trần Phương Thảo" userId="870c13fb-f77e-41e4-9dbb-54277864c368" providerId="ADAL" clId="{316C3857-3EEF-4ED8-8927-D91E969ABAEF}" dt="2023-12-11T23:04:45.324" v="2058" actId="14100"/>
          <ac:spMkLst>
            <pc:docMk/>
            <pc:sldMk cId="4067389096" sldId="442"/>
            <ac:spMk id="4" creationId="{9C288090-AF22-4F13-B0B2-40AB975258EA}"/>
          </ac:spMkLst>
        </pc:spChg>
      </pc:sldChg>
      <pc:sldChg chg="addSp delSp modSp add mod">
        <pc:chgData name="Trần Phương Thảo" userId="870c13fb-f77e-41e4-9dbb-54277864c368" providerId="ADAL" clId="{316C3857-3EEF-4ED8-8927-D91E969ABAEF}" dt="2023-12-12T06:42:02.929" v="2114" actId="20577"/>
        <pc:sldMkLst>
          <pc:docMk/>
          <pc:sldMk cId="2390044653" sldId="443"/>
        </pc:sldMkLst>
        <pc:spChg chg="add mod">
          <ac:chgData name="Trần Phương Thảo" userId="870c13fb-f77e-41e4-9dbb-54277864c368" providerId="ADAL" clId="{316C3857-3EEF-4ED8-8927-D91E969ABAEF}" dt="2023-12-12T06:39:19.598" v="2072" actId="1076"/>
          <ac:spMkLst>
            <pc:docMk/>
            <pc:sldMk cId="2390044653" sldId="443"/>
            <ac:spMk id="4" creationId="{8B365F8D-0836-14C5-561E-EC59A18C9241}"/>
          </ac:spMkLst>
        </pc:spChg>
        <pc:spChg chg="add mod">
          <ac:chgData name="Trần Phương Thảo" userId="870c13fb-f77e-41e4-9dbb-54277864c368" providerId="ADAL" clId="{316C3857-3EEF-4ED8-8927-D91E969ABAEF}" dt="2023-12-12T06:42:02.929" v="2114" actId="20577"/>
          <ac:spMkLst>
            <pc:docMk/>
            <pc:sldMk cId="2390044653" sldId="443"/>
            <ac:spMk id="5" creationId="{D8D46EA6-D7A9-2067-08AA-A340A4378B22}"/>
          </ac:spMkLst>
        </pc:spChg>
        <pc:spChg chg="mod">
          <ac:chgData name="Trần Phương Thảo" userId="870c13fb-f77e-41e4-9dbb-54277864c368" providerId="ADAL" clId="{316C3857-3EEF-4ED8-8927-D91E969ABAEF}" dt="2023-12-12T06:38:53.014" v="2067" actId="20577"/>
          <ac:spMkLst>
            <pc:docMk/>
            <pc:sldMk cId="2390044653" sldId="443"/>
            <ac:spMk id="58" creationId="{7EE820B4-36A2-4D66-AA2D-2D2FCE22DD95}"/>
          </ac:spMkLst>
        </pc:spChg>
        <pc:graphicFrameChg chg="del">
          <ac:chgData name="Trần Phương Thảo" userId="870c13fb-f77e-41e4-9dbb-54277864c368" providerId="ADAL" clId="{316C3857-3EEF-4ED8-8927-D91E969ABAEF}" dt="2023-12-12T06:38:49.012" v="2061" actId="478"/>
          <ac:graphicFrameMkLst>
            <pc:docMk/>
            <pc:sldMk cId="2390044653" sldId="443"/>
            <ac:graphicFrameMk id="3" creationId="{364BAF0A-51E7-EA0B-F92F-778809940E4D}"/>
          </ac:graphicFrameMkLst>
        </pc:graphicFrameChg>
        <pc:picChg chg="add mod">
          <ac:chgData name="Trần Phương Thảo" userId="870c13fb-f77e-41e4-9dbb-54277864c368" providerId="ADAL" clId="{316C3857-3EEF-4ED8-8927-D91E969ABAEF}" dt="2023-12-12T06:39:10.452" v="2071" actId="1076"/>
          <ac:picMkLst>
            <pc:docMk/>
            <pc:sldMk cId="2390044653" sldId="443"/>
            <ac:picMk id="2" creationId="{FC5B55B6-B91D-30E5-2378-C7B5C89E318B}"/>
          </ac:picMkLst>
        </pc:picChg>
      </pc:sldChg>
      <pc:sldChg chg="add del">
        <pc:chgData name="Trần Phương Thảo" userId="870c13fb-f77e-41e4-9dbb-54277864c368" providerId="ADAL" clId="{316C3857-3EEF-4ED8-8927-D91E969ABAEF}" dt="2023-12-17T14:27:25.449" v="2118"/>
        <pc:sldMkLst>
          <pc:docMk/>
          <pc:sldMk cId="197562721" sldId="444"/>
        </pc:sldMkLst>
      </pc:sldChg>
      <pc:sldChg chg="add">
        <pc:chgData name="Trần Phương Thảo" userId="870c13fb-f77e-41e4-9dbb-54277864c368" providerId="ADAL" clId="{316C3857-3EEF-4ED8-8927-D91E969ABAEF}" dt="2023-12-19T21:52:18.366" v="2128" actId="2890"/>
        <pc:sldMkLst>
          <pc:docMk/>
          <pc:sldMk cId="505962264" sldId="444"/>
        </pc:sldMkLst>
      </pc:sldChg>
    </pc:docChg>
  </pc:docChgLst>
  <pc:docChgLst>
    <pc:chgData name="Phạm Thụy Ý Vy" userId="b4a566e6-5e9d-4ca2-bcac-4e9652e0f01b" providerId="ADAL" clId="{249B627E-AB5F-4195-8789-046CD0802156}"/>
    <pc:docChg chg="undo custSel addSld delSld modSld sldOrd">
      <pc:chgData name="Phạm Thụy Ý Vy" userId="b4a566e6-5e9d-4ca2-bcac-4e9652e0f01b" providerId="ADAL" clId="{249B627E-AB5F-4195-8789-046CD0802156}" dt="2023-10-10T13:13:17.945" v="1754" actId="20577"/>
      <pc:docMkLst>
        <pc:docMk/>
      </pc:docMkLst>
      <pc:sldChg chg="modSp mod">
        <pc:chgData name="Phạm Thụy Ý Vy" userId="b4a566e6-5e9d-4ca2-bcac-4e9652e0f01b" providerId="ADAL" clId="{249B627E-AB5F-4195-8789-046CD0802156}" dt="2023-10-05T10:03:16.434" v="158" actId="1076"/>
        <pc:sldMkLst>
          <pc:docMk/>
          <pc:sldMk cId="686517389" sldId="317"/>
        </pc:sldMkLst>
        <pc:spChg chg="mod">
          <ac:chgData name="Phạm Thụy Ý Vy" userId="b4a566e6-5e9d-4ca2-bcac-4e9652e0f01b" providerId="ADAL" clId="{249B627E-AB5F-4195-8789-046CD0802156}" dt="2023-10-05T10:03:16.434" v="158" actId="1076"/>
          <ac:spMkLst>
            <pc:docMk/>
            <pc:sldMk cId="686517389" sldId="317"/>
            <ac:spMk id="5" creationId="{1F6CFDF9-084C-BC7D-0FBD-697E26215A47}"/>
          </ac:spMkLst>
        </pc:spChg>
        <pc:picChg chg="mod">
          <ac:chgData name="Phạm Thụy Ý Vy" userId="b4a566e6-5e9d-4ca2-bcac-4e9652e0f01b" providerId="ADAL" clId="{249B627E-AB5F-4195-8789-046CD0802156}" dt="2023-10-05T02:15:56.024" v="130" actId="1076"/>
          <ac:picMkLst>
            <pc:docMk/>
            <pc:sldMk cId="686517389" sldId="317"/>
            <ac:picMk id="15" creationId="{4FED1C55-5A9E-724A-543E-F6DFFE9F945B}"/>
          </ac:picMkLst>
        </pc:picChg>
      </pc:sldChg>
      <pc:sldChg chg="modSp del mod">
        <pc:chgData name="Phạm Thụy Ý Vy" userId="b4a566e6-5e9d-4ca2-bcac-4e9652e0f01b" providerId="ADAL" clId="{249B627E-AB5F-4195-8789-046CD0802156}" dt="2023-10-05T01:07:53.186" v="14" actId="47"/>
        <pc:sldMkLst>
          <pc:docMk/>
          <pc:sldMk cId="558556848" sldId="372"/>
        </pc:sldMkLst>
        <pc:spChg chg="mod">
          <ac:chgData name="Phạm Thụy Ý Vy" userId="b4a566e6-5e9d-4ca2-bcac-4e9652e0f01b" providerId="ADAL" clId="{249B627E-AB5F-4195-8789-046CD0802156}" dt="2023-10-05T01:07:47.962" v="13" actId="20577"/>
          <ac:spMkLst>
            <pc:docMk/>
            <pc:sldMk cId="558556848" sldId="372"/>
            <ac:spMk id="37" creationId="{A5FE5F31-5E77-4F1B-ADCD-B30D657F39CC}"/>
          </ac:spMkLst>
        </pc:spChg>
      </pc:sldChg>
      <pc:sldChg chg="addSp delSp modSp mod">
        <pc:chgData name="Phạm Thụy Ý Vy" userId="b4a566e6-5e9d-4ca2-bcac-4e9652e0f01b" providerId="ADAL" clId="{249B627E-AB5F-4195-8789-046CD0802156}" dt="2023-10-10T07:40:35.763" v="1742" actId="20577"/>
        <pc:sldMkLst>
          <pc:docMk/>
          <pc:sldMk cId="1909926373" sldId="387"/>
        </pc:sldMkLst>
        <pc:spChg chg="mod">
          <ac:chgData name="Phạm Thụy Ý Vy" userId="b4a566e6-5e9d-4ca2-bcac-4e9652e0f01b" providerId="ADAL" clId="{249B627E-AB5F-4195-8789-046CD0802156}" dt="2023-10-10T07:40:35.763" v="1742" actId="20577"/>
          <ac:spMkLst>
            <pc:docMk/>
            <pc:sldMk cId="1909926373" sldId="387"/>
            <ac:spMk id="2" creationId="{2E496BEB-8FF9-558A-A8F1-A5AF05744C2E}"/>
          </ac:spMkLst>
        </pc:spChg>
        <pc:spChg chg="del mod">
          <ac:chgData name="Phạm Thụy Ý Vy" userId="b4a566e6-5e9d-4ca2-bcac-4e9652e0f01b" providerId="ADAL" clId="{249B627E-AB5F-4195-8789-046CD0802156}" dt="2023-10-10T06:49:18.635" v="1380" actId="478"/>
          <ac:spMkLst>
            <pc:docMk/>
            <pc:sldMk cId="1909926373" sldId="387"/>
            <ac:spMk id="3" creationId="{80055849-039C-477C-5554-759314C212DF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4" creationId="{561CD677-145B-417B-BA19-14D25FBE7150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5" creationId="{6423182A-0BD6-107B-B85B-9920E7FAF07A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6" creationId="{E0A40674-67E1-C062-9C39-920FB8C4E886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7" creationId="{784C272F-9F96-C1CD-DD78-1D2D292003C5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8" creationId="{5B4C6317-0D0E-DB29-1964-4B5EB4DA9B51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9" creationId="{739FCA00-B1FC-CDEF-A3AC-F9153EF1403C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0" creationId="{1E9F79A5-39C4-DEB7-4249-F2060F11EDE1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1" creationId="{9BC317A9-82CA-8913-A890-BE67F505436D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2" creationId="{EA6EB625-B1B2-9FE9-C749-576361824DDA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3" creationId="{AC75E372-AA3C-88ED-F418-28E2C9D35967}"/>
          </ac:spMkLst>
        </pc:spChg>
        <pc:grpChg chg="add mod">
          <ac:chgData name="Phạm Thụy Ý Vy" userId="b4a566e6-5e9d-4ca2-bcac-4e9652e0f01b" providerId="ADAL" clId="{249B627E-AB5F-4195-8789-046CD0802156}" dt="2023-10-10T06:50:54.652" v="1402" actId="1076"/>
          <ac:grpSpMkLst>
            <pc:docMk/>
            <pc:sldMk cId="1909926373" sldId="387"/>
            <ac:grpSpMk id="28" creationId="{FDC0F137-7EE6-8BD9-4D4C-6E2AA64371F4}"/>
          </ac:grpSpMkLst>
        </pc:grp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15" creationId="{1C5909F0-F640-0B9A-583F-CF12D6567F27}"/>
          </ac:cxnSpMkLst>
        </pc:cxn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16" creationId="{F61FE0FE-F5CC-E0B0-B49E-F66D17060167}"/>
          </ac:cxnSpMkLst>
        </pc:cxn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21" creationId="{194745E2-4D6F-C6CF-AA02-9BE54963658E}"/>
          </ac:cxnSpMkLst>
        </pc:cxn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25" creationId="{326315A8-9908-9761-8061-CFF7284CCD36}"/>
          </ac:cxnSpMkLst>
        </pc:cxnChg>
      </pc:sldChg>
      <pc:sldChg chg="addSp delSp modSp mod ord">
        <pc:chgData name="Phạm Thụy Ý Vy" userId="b4a566e6-5e9d-4ca2-bcac-4e9652e0f01b" providerId="ADAL" clId="{249B627E-AB5F-4195-8789-046CD0802156}" dt="2023-10-10T07:25:38.854" v="1442"/>
        <pc:sldMkLst>
          <pc:docMk/>
          <pc:sldMk cId="4113074847" sldId="395"/>
        </pc:sldMkLst>
        <pc:spChg chg="mod">
          <ac:chgData name="Phạm Thụy Ý Vy" userId="b4a566e6-5e9d-4ca2-bcac-4e9652e0f01b" providerId="ADAL" clId="{249B627E-AB5F-4195-8789-046CD0802156}" dt="2023-10-10T06:53:22.342" v="1432" actId="9"/>
          <ac:spMkLst>
            <pc:docMk/>
            <pc:sldMk cId="4113074847" sldId="395"/>
            <ac:spMk id="2" creationId="{3277F27D-B38E-F92D-F100-911CE7B94B48}"/>
          </ac:spMkLst>
        </pc:spChg>
        <pc:spChg chg="mod">
          <ac:chgData name="Phạm Thụy Ý Vy" userId="b4a566e6-5e9d-4ca2-bcac-4e9652e0f01b" providerId="ADAL" clId="{249B627E-AB5F-4195-8789-046CD0802156}" dt="2023-10-10T06:52:38.597" v="1424" actId="1076"/>
          <ac:spMkLst>
            <pc:docMk/>
            <pc:sldMk cId="4113074847" sldId="395"/>
            <ac:spMk id="3" creationId="{87D17A9C-BCD5-15FB-20E7-77C4EFF394B4}"/>
          </ac:spMkLst>
        </pc:spChg>
        <pc:spChg chg="add del mod">
          <ac:chgData name="Phạm Thụy Ý Vy" userId="b4a566e6-5e9d-4ca2-bcac-4e9652e0f01b" providerId="ADAL" clId="{249B627E-AB5F-4195-8789-046CD0802156}" dt="2023-10-10T06:51:34.747" v="1407"/>
          <ac:spMkLst>
            <pc:docMk/>
            <pc:sldMk cId="4113074847" sldId="395"/>
            <ac:spMk id="6" creationId="{3F52BBAB-908E-F1E5-D49D-27ED51F9295B}"/>
          </ac:spMkLst>
        </pc:spChg>
        <pc:picChg chg="mod">
          <ac:chgData name="Phạm Thụy Ý Vy" userId="b4a566e6-5e9d-4ca2-bcac-4e9652e0f01b" providerId="ADAL" clId="{249B627E-AB5F-4195-8789-046CD0802156}" dt="2023-10-10T06:52:38.597" v="1424" actId="1076"/>
          <ac:picMkLst>
            <pc:docMk/>
            <pc:sldMk cId="4113074847" sldId="395"/>
            <ac:picMk id="5" creationId="{60A8B9F7-5DAC-DF90-8A53-E8C9CBCF6BD9}"/>
          </ac:picMkLst>
        </pc:picChg>
      </pc:sldChg>
      <pc:sldChg chg="modSp mod">
        <pc:chgData name="Phạm Thụy Ý Vy" userId="b4a566e6-5e9d-4ca2-bcac-4e9652e0f01b" providerId="ADAL" clId="{249B627E-AB5F-4195-8789-046CD0802156}" dt="2023-10-10T01:57:20.351" v="611" actId="122"/>
        <pc:sldMkLst>
          <pc:docMk/>
          <pc:sldMk cId="3387921942" sldId="397"/>
        </pc:sldMkLst>
        <pc:spChg chg="mod">
          <ac:chgData name="Phạm Thụy Ý Vy" userId="b4a566e6-5e9d-4ca2-bcac-4e9652e0f01b" providerId="ADAL" clId="{249B627E-AB5F-4195-8789-046CD0802156}" dt="2023-10-10T01:57:20.351" v="611" actId="122"/>
          <ac:spMkLst>
            <pc:docMk/>
            <pc:sldMk cId="3387921942" sldId="397"/>
            <ac:spMk id="2" creationId="{F175622C-B5EE-8D21-4B6F-BB08856B1425}"/>
          </ac:spMkLst>
        </pc:spChg>
      </pc:sldChg>
      <pc:sldChg chg="addSp delSp modSp mod">
        <pc:chgData name="Phạm Thụy Ý Vy" userId="b4a566e6-5e9d-4ca2-bcac-4e9652e0f01b" providerId="ADAL" clId="{249B627E-AB5F-4195-8789-046CD0802156}" dt="2023-10-08T09:10:25.960" v="398" actId="1076"/>
        <pc:sldMkLst>
          <pc:docMk/>
          <pc:sldMk cId="345033218" sldId="399"/>
        </pc:sldMkLst>
        <pc:spChg chg="add mod">
          <ac:chgData name="Phạm Thụy Ý Vy" userId="b4a566e6-5e9d-4ca2-bcac-4e9652e0f01b" providerId="ADAL" clId="{249B627E-AB5F-4195-8789-046CD0802156}" dt="2023-10-08T09:10:25.960" v="398" actId="1076"/>
          <ac:spMkLst>
            <pc:docMk/>
            <pc:sldMk cId="345033218" sldId="399"/>
            <ac:spMk id="2" creationId="{C1FCCE32-90A4-0603-904A-61C4725FE578}"/>
          </ac:spMkLst>
        </pc:spChg>
        <pc:spChg chg="add del mod">
          <ac:chgData name="Phạm Thụy Ý Vy" userId="b4a566e6-5e9d-4ca2-bcac-4e9652e0f01b" providerId="ADAL" clId="{249B627E-AB5F-4195-8789-046CD0802156}" dt="2023-10-08T09:08:45.157" v="362" actId="21"/>
          <ac:spMkLst>
            <pc:docMk/>
            <pc:sldMk cId="345033218" sldId="399"/>
            <ac:spMk id="6" creationId="{4A8ABCC9-125C-752A-91D5-3C236B58F474}"/>
          </ac:spMkLst>
        </pc:spChg>
        <pc:spChg chg="mod">
          <ac:chgData name="Phạm Thụy Ý Vy" userId="b4a566e6-5e9d-4ca2-bcac-4e9652e0f01b" providerId="ADAL" clId="{249B627E-AB5F-4195-8789-046CD0802156}" dt="2023-10-08T09:06:37.092" v="319" actId="1076"/>
          <ac:spMkLst>
            <pc:docMk/>
            <pc:sldMk cId="345033218" sldId="399"/>
            <ac:spMk id="8" creationId="{DAF6EE27-584A-4755-F0D5-25FF67AF61F0}"/>
          </ac:spMkLst>
        </pc:spChg>
        <pc:spChg chg="add mod">
          <ac:chgData name="Phạm Thụy Ý Vy" userId="b4a566e6-5e9d-4ca2-bcac-4e9652e0f01b" providerId="ADAL" clId="{249B627E-AB5F-4195-8789-046CD0802156}" dt="2023-10-08T09:10:16.851" v="395" actId="14100"/>
          <ac:spMkLst>
            <pc:docMk/>
            <pc:sldMk cId="345033218" sldId="399"/>
            <ac:spMk id="15" creationId="{517DA092-1CD1-301E-6772-D028C8BB8508}"/>
          </ac:spMkLst>
        </pc:spChg>
        <pc:spChg chg="add mod">
          <ac:chgData name="Phạm Thụy Ý Vy" userId="b4a566e6-5e9d-4ca2-bcac-4e9652e0f01b" providerId="ADAL" clId="{249B627E-AB5F-4195-8789-046CD0802156}" dt="2023-10-08T09:10:18.877" v="396" actId="14100"/>
          <ac:spMkLst>
            <pc:docMk/>
            <pc:sldMk cId="345033218" sldId="399"/>
            <ac:spMk id="23" creationId="{C0C626DA-810D-89BC-C419-C1EAD8089F7A}"/>
          </ac:spMkLst>
        </pc:spChg>
        <pc:grpChg chg="mod">
          <ac:chgData name="Phạm Thụy Ý Vy" userId="b4a566e6-5e9d-4ca2-bcac-4e9652e0f01b" providerId="ADAL" clId="{249B627E-AB5F-4195-8789-046CD0802156}" dt="2023-10-08T09:07:44.110" v="329" actId="1076"/>
          <ac:grpSpMkLst>
            <pc:docMk/>
            <pc:sldMk cId="345033218" sldId="399"/>
            <ac:grpSpMk id="9" creationId="{7E3E6B3E-22A2-24FE-6E5F-8E28BA2249BE}"/>
          </ac:grpSpMkLst>
        </pc:grpChg>
        <pc:grpChg chg="mod">
          <ac:chgData name="Phạm Thụy Ý Vy" userId="b4a566e6-5e9d-4ca2-bcac-4e9652e0f01b" providerId="ADAL" clId="{249B627E-AB5F-4195-8789-046CD0802156}" dt="2023-10-08T09:07:44.110" v="329" actId="1076"/>
          <ac:grpSpMkLst>
            <pc:docMk/>
            <pc:sldMk cId="345033218" sldId="399"/>
            <ac:grpSpMk id="24" creationId="{5089E17D-136E-007B-55D2-6B2A52D5FCD4}"/>
          </ac:grpSpMkLst>
        </pc:grpChg>
        <pc:grpChg chg="mod">
          <ac:chgData name="Phạm Thụy Ý Vy" userId="b4a566e6-5e9d-4ca2-bcac-4e9652e0f01b" providerId="ADAL" clId="{249B627E-AB5F-4195-8789-046CD0802156}" dt="2023-10-08T09:07:44.110" v="329" actId="1076"/>
          <ac:grpSpMkLst>
            <pc:docMk/>
            <pc:sldMk cId="345033218" sldId="399"/>
            <ac:grpSpMk id="32" creationId="{3CBE809A-4AD4-E255-4DAF-D24E4A1DE063}"/>
          </ac:grpSpMkLst>
        </pc:grpChg>
        <pc:picChg chg="add mod">
          <ac:chgData name="Phạm Thụy Ý Vy" userId="b4a566e6-5e9d-4ca2-bcac-4e9652e0f01b" providerId="ADAL" clId="{249B627E-AB5F-4195-8789-046CD0802156}" dt="2023-10-08T09:07:44.110" v="329" actId="1076"/>
          <ac:picMkLst>
            <pc:docMk/>
            <pc:sldMk cId="345033218" sldId="399"/>
            <ac:picMk id="4" creationId="{5401CA99-27EB-9ECD-1E59-8E6A3A421F10}"/>
          </ac:picMkLst>
        </pc:pic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26" creationId="{081F498E-E411-D5AA-6463-832F5BE481F8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28" creationId="{FBA87FDC-7E5B-7029-6D22-EA90D9E39C75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38" creationId="{D1B4D789-682A-2A1F-871A-EA65CF88E2BB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0" creationId="{60431C0B-4A16-A19A-93CC-08FDAB271E32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2" creationId="{BFC6806E-FEE2-6CC0-81C5-B66F6FF55FBE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4" creationId="{4B67300C-302B-7709-AF93-73706032AFAE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6" creationId="{7F441C4E-222B-00E1-34FD-DE130C345941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8" creationId="{0A9EA09D-C9E9-78B8-384F-60633305B2E7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9" creationId="{EB7333BE-EF61-5CDC-04F9-AB4309BF090D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50" creationId="{A8B442F5-42F4-1E1C-BCEA-1983A0C67768}"/>
          </ac:cxnSpMkLst>
        </pc:cxnChg>
      </pc:sldChg>
      <pc:sldChg chg="add">
        <pc:chgData name="Phạm Thụy Ý Vy" userId="b4a566e6-5e9d-4ca2-bcac-4e9652e0f01b" providerId="ADAL" clId="{249B627E-AB5F-4195-8789-046CD0802156}" dt="2023-10-05T01:07:30.215" v="0" actId="2890"/>
        <pc:sldMkLst>
          <pc:docMk/>
          <pc:sldMk cId="1679925902" sldId="405"/>
        </pc:sldMkLst>
      </pc:sldChg>
      <pc:sldChg chg="addSp delSp modSp mod">
        <pc:chgData name="Phạm Thụy Ý Vy" userId="b4a566e6-5e9d-4ca2-bcac-4e9652e0f01b" providerId="ADAL" clId="{249B627E-AB5F-4195-8789-046CD0802156}" dt="2023-10-05T10:10:20.118" v="174" actId="208"/>
        <pc:sldMkLst>
          <pc:docMk/>
          <pc:sldMk cId="1006194669" sldId="406"/>
        </pc:sldMkLst>
        <pc:spChg chg="mod">
          <ac:chgData name="Phạm Thụy Ý Vy" userId="b4a566e6-5e9d-4ca2-bcac-4e9652e0f01b" providerId="ADAL" clId="{249B627E-AB5F-4195-8789-046CD0802156}" dt="2023-10-05T02:16:42.197" v="147" actId="20577"/>
          <ac:spMkLst>
            <pc:docMk/>
            <pc:sldMk cId="1006194669" sldId="406"/>
            <ac:spMk id="9" creationId="{CF22B0A9-508E-5233-9A94-996861C0EAAD}"/>
          </ac:spMkLst>
        </pc:spChg>
        <pc:spChg chg="mod">
          <ac:chgData name="Phạm Thụy Ý Vy" userId="b4a566e6-5e9d-4ca2-bcac-4e9652e0f01b" providerId="ADAL" clId="{249B627E-AB5F-4195-8789-046CD0802156}" dt="2023-10-05T02:16:36.577" v="139" actId="20577"/>
          <ac:spMkLst>
            <pc:docMk/>
            <pc:sldMk cId="1006194669" sldId="406"/>
            <ac:spMk id="10" creationId="{8CA2BDA0-9C00-B8FC-FCA0-413BA8D80098}"/>
          </ac:spMkLst>
        </pc:spChg>
        <pc:spChg chg="mod">
          <ac:chgData name="Phạm Thụy Ý Vy" userId="b4a566e6-5e9d-4ca2-bcac-4e9652e0f01b" providerId="ADAL" clId="{249B627E-AB5F-4195-8789-046CD0802156}" dt="2023-10-05T10:10:20.118" v="174" actId="208"/>
          <ac:spMkLst>
            <pc:docMk/>
            <pc:sldMk cId="1006194669" sldId="406"/>
            <ac:spMk id="22" creationId="{B25F73AF-59EC-1A7F-6D5C-664EB4723B60}"/>
          </ac:spMkLst>
        </pc:spChg>
        <pc:spChg chg="mod">
          <ac:chgData name="Phạm Thụy Ý Vy" userId="b4a566e6-5e9d-4ca2-bcac-4e9652e0f01b" providerId="ADAL" clId="{249B627E-AB5F-4195-8789-046CD0802156}" dt="2023-10-05T10:10:05.028" v="172" actId="208"/>
          <ac:spMkLst>
            <pc:docMk/>
            <pc:sldMk cId="1006194669" sldId="406"/>
            <ac:spMk id="26" creationId="{BC079DB3-5A6A-EBCD-D1F5-0FA31F38B670}"/>
          </ac:spMkLst>
        </pc:spChg>
        <pc:picChg chg="add del mod">
          <ac:chgData name="Phạm Thụy Ý Vy" userId="b4a566e6-5e9d-4ca2-bcac-4e9652e0f01b" providerId="ADAL" clId="{249B627E-AB5F-4195-8789-046CD0802156}" dt="2023-10-05T10:08:56.673" v="170" actId="478"/>
          <ac:picMkLst>
            <pc:docMk/>
            <pc:sldMk cId="1006194669" sldId="406"/>
            <ac:picMk id="1026" creationId="{62A97744-A95F-B51D-AA56-488E80BE475C}"/>
          </ac:picMkLst>
        </pc:picChg>
      </pc:sldChg>
      <pc:sldChg chg="modSp mod">
        <pc:chgData name="Phạm Thụy Ý Vy" userId="b4a566e6-5e9d-4ca2-bcac-4e9652e0f01b" providerId="ADAL" clId="{249B627E-AB5F-4195-8789-046CD0802156}" dt="2023-10-08T07:43:02.339" v="202" actId="20577"/>
        <pc:sldMkLst>
          <pc:docMk/>
          <pc:sldMk cId="1319535781" sldId="408"/>
        </pc:sldMkLst>
        <pc:spChg chg="mod">
          <ac:chgData name="Phạm Thụy Ý Vy" userId="b4a566e6-5e9d-4ca2-bcac-4e9652e0f01b" providerId="ADAL" clId="{249B627E-AB5F-4195-8789-046CD0802156}" dt="2023-10-08T07:43:02.339" v="202" actId="20577"/>
          <ac:spMkLst>
            <pc:docMk/>
            <pc:sldMk cId="1319535781" sldId="408"/>
            <ac:spMk id="58" creationId="{7EE820B4-36A2-4D66-AA2D-2D2FCE22DD95}"/>
          </ac:spMkLst>
        </pc:spChg>
      </pc:sldChg>
      <pc:sldChg chg="modSp mod">
        <pc:chgData name="Phạm Thụy Ý Vy" userId="b4a566e6-5e9d-4ca2-bcac-4e9652e0f01b" providerId="ADAL" clId="{249B627E-AB5F-4195-8789-046CD0802156}" dt="2023-10-07T15:06:45.304" v="181" actId="20577"/>
        <pc:sldMkLst>
          <pc:docMk/>
          <pc:sldMk cId="3792622625" sldId="409"/>
        </pc:sldMkLst>
        <pc:spChg chg="mod">
          <ac:chgData name="Phạm Thụy Ý Vy" userId="b4a566e6-5e9d-4ca2-bcac-4e9652e0f01b" providerId="ADAL" clId="{249B627E-AB5F-4195-8789-046CD0802156}" dt="2023-10-07T15:06:45.304" v="181" actId="20577"/>
          <ac:spMkLst>
            <pc:docMk/>
            <pc:sldMk cId="3792622625" sldId="409"/>
            <ac:spMk id="5" creationId="{7D0F1A1F-0ACD-7710-DE1B-4BF0F72CDF90}"/>
          </ac:spMkLst>
        </pc:spChg>
      </pc:sldChg>
      <pc:sldChg chg="modSp mod">
        <pc:chgData name="Phạm Thụy Ý Vy" userId="b4a566e6-5e9d-4ca2-bcac-4e9652e0f01b" providerId="ADAL" clId="{249B627E-AB5F-4195-8789-046CD0802156}" dt="2023-10-07T15:07:31.594" v="184" actId="1076"/>
        <pc:sldMkLst>
          <pc:docMk/>
          <pc:sldMk cId="2488019229" sldId="415"/>
        </pc:sldMkLst>
        <pc:spChg chg="mod">
          <ac:chgData name="Phạm Thụy Ý Vy" userId="b4a566e6-5e9d-4ca2-bcac-4e9652e0f01b" providerId="ADAL" clId="{249B627E-AB5F-4195-8789-046CD0802156}" dt="2023-10-07T15:07:31.594" v="184" actId="1076"/>
          <ac:spMkLst>
            <pc:docMk/>
            <pc:sldMk cId="2488019229" sldId="415"/>
            <ac:spMk id="8" creationId="{4A52357F-4FC4-5FCC-330B-0CDBFCC76362}"/>
          </ac:spMkLst>
        </pc:spChg>
        <pc:grpChg chg="mod">
          <ac:chgData name="Phạm Thụy Ý Vy" userId="b4a566e6-5e9d-4ca2-bcac-4e9652e0f01b" providerId="ADAL" clId="{249B627E-AB5F-4195-8789-046CD0802156}" dt="2023-10-07T15:07:28.052" v="183" actId="14100"/>
          <ac:grpSpMkLst>
            <pc:docMk/>
            <pc:sldMk cId="2488019229" sldId="415"/>
            <ac:grpSpMk id="10" creationId="{847D46C1-3402-5C1C-C439-07A7D1E332E0}"/>
          </ac:grpSpMkLst>
        </pc:grpChg>
      </pc:sldChg>
      <pc:sldChg chg="delSp modSp mod ord">
        <pc:chgData name="Phạm Thụy Ý Vy" userId="b4a566e6-5e9d-4ca2-bcac-4e9652e0f01b" providerId="ADAL" clId="{249B627E-AB5F-4195-8789-046CD0802156}" dt="2023-10-10T07:26:43.922" v="1543" actId="14100"/>
        <pc:sldMkLst>
          <pc:docMk/>
          <pc:sldMk cId="2237461725" sldId="417"/>
        </pc:sldMkLst>
        <pc:spChg chg="mod">
          <ac:chgData name="Phạm Thụy Ý Vy" userId="b4a566e6-5e9d-4ca2-bcac-4e9652e0f01b" providerId="ADAL" clId="{249B627E-AB5F-4195-8789-046CD0802156}" dt="2023-10-08T09:02:02.794" v="259" actId="20577"/>
          <ac:spMkLst>
            <pc:docMk/>
            <pc:sldMk cId="2237461725" sldId="417"/>
            <ac:spMk id="2" creationId="{2E496BEB-8FF9-558A-A8F1-A5AF05744C2E}"/>
          </ac:spMkLst>
        </pc:spChg>
        <pc:spChg chg="mod">
          <ac:chgData name="Phạm Thụy Ý Vy" userId="b4a566e6-5e9d-4ca2-bcac-4e9652e0f01b" providerId="ADAL" clId="{249B627E-AB5F-4195-8789-046CD0802156}" dt="2023-10-10T07:26:43.922" v="1543" actId="14100"/>
          <ac:spMkLst>
            <pc:docMk/>
            <pc:sldMk cId="2237461725" sldId="417"/>
            <ac:spMk id="58" creationId="{7EE820B4-36A2-4D66-AA2D-2D2FCE22DD95}"/>
          </ac:spMkLst>
        </pc:spChg>
        <pc:picChg chg="del">
          <ac:chgData name="Phạm Thụy Ý Vy" userId="b4a566e6-5e9d-4ca2-bcac-4e9652e0f01b" providerId="ADAL" clId="{249B627E-AB5F-4195-8789-046CD0802156}" dt="2023-10-08T08:49:17.855" v="203" actId="478"/>
          <ac:picMkLst>
            <pc:docMk/>
            <pc:sldMk cId="2237461725" sldId="417"/>
            <ac:picMk id="4" creationId="{5EFA8E4C-B3F5-F749-C18D-A3B014BF9E94}"/>
          </ac:picMkLst>
        </pc:picChg>
      </pc:sldChg>
      <pc:sldChg chg="new del">
        <pc:chgData name="Phạm Thụy Ý Vy" userId="b4a566e6-5e9d-4ca2-bcac-4e9652e0f01b" providerId="ADAL" clId="{249B627E-AB5F-4195-8789-046CD0802156}" dt="2023-10-08T08:50:05.828" v="215" actId="47"/>
        <pc:sldMkLst>
          <pc:docMk/>
          <pc:sldMk cId="353393474" sldId="418"/>
        </pc:sldMkLst>
      </pc:sldChg>
      <pc:sldChg chg="addSp delSp modSp add del mod delAnim">
        <pc:chgData name="Phạm Thụy Ý Vy" userId="b4a566e6-5e9d-4ca2-bcac-4e9652e0f01b" providerId="ADAL" clId="{249B627E-AB5F-4195-8789-046CD0802156}" dt="2023-10-10T01:55:21.653" v="452" actId="2696"/>
        <pc:sldMkLst>
          <pc:docMk/>
          <pc:sldMk cId="3586722974" sldId="418"/>
        </pc:sldMkLst>
        <pc:spChg chg="del">
          <ac:chgData name="Phạm Thụy Ý Vy" userId="b4a566e6-5e9d-4ca2-bcac-4e9652e0f01b" providerId="ADAL" clId="{249B627E-AB5F-4195-8789-046CD0802156}" dt="2023-10-10T01:53:34.546" v="400" actId="478"/>
          <ac:spMkLst>
            <pc:docMk/>
            <pc:sldMk cId="3586722974" sldId="418"/>
            <ac:spMk id="2" creationId="{6859CD65-6A02-6735-8291-ED980D45A344}"/>
          </ac:spMkLst>
        </pc:spChg>
        <pc:spChg chg="mod">
          <ac:chgData name="Phạm Thụy Ý Vy" userId="b4a566e6-5e9d-4ca2-bcac-4e9652e0f01b" providerId="ADAL" clId="{249B627E-AB5F-4195-8789-046CD0802156}" dt="2023-10-10T01:54:37.973" v="424" actId="1076"/>
          <ac:spMkLst>
            <pc:docMk/>
            <pc:sldMk cId="3586722974" sldId="418"/>
            <ac:spMk id="5" creationId="{D532D9E9-69F8-13A3-9E54-6FA13ADB85D0}"/>
          </ac:spMkLst>
        </pc:spChg>
        <pc:spChg chg="add">
          <ac:chgData name="Phạm Thụy Ý Vy" userId="b4a566e6-5e9d-4ca2-bcac-4e9652e0f01b" providerId="ADAL" clId="{249B627E-AB5F-4195-8789-046CD0802156}" dt="2023-10-10T01:54:17.605" v="402" actId="22"/>
          <ac:spMkLst>
            <pc:docMk/>
            <pc:sldMk cId="3586722974" sldId="418"/>
            <ac:spMk id="7" creationId="{478B506B-B0A7-888D-61E5-ACE6CE25ABEE}"/>
          </ac:spMkLst>
        </pc:spChg>
        <pc:grpChg chg="del">
          <ac:chgData name="Phạm Thụy Ý Vy" userId="b4a566e6-5e9d-4ca2-bcac-4e9652e0f01b" providerId="ADAL" clId="{249B627E-AB5F-4195-8789-046CD0802156}" dt="2023-10-10T01:53:39.329" v="401" actId="478"/>
          <ac:grpSpMkLst>
            <pc:docMk/>
            <pc:sldMk cId="3586722974" sldId="418"/>
            <ac:grpSpMk id="8" creationId="{F8E1B07F-FFC7-D22D-A991-8BB7EFF8446E}"/>
          </ac:grpSpMkLst>
        </pc:grpChg>
      </pc:sldChg>
      <pc:sldChg chg="addSp delSp modSp add mod ord addAnim delAnim">
        <pc:chgData name="Phạm Thụy Ý Vy" userId="b4a566e6-5e9d-4ca2-bcac-4e9652e0f01b" providerId="ADAL" clId="{249B627E-AB5F-4195-8789-046CD0802156}" dt="2023-10-10T13:13:17.945" v="1754" actId="20577"/>
        <pc:sldMkLst>
          <pc:docMk/>
          <pc:sldMk cId="1311132190" sldId="419"/>
        </pc:sldMkLst>
        <pc:spChg chg="add del">
          <ac:chgData name="Phạm Thụy Ý Vy" userId="b4a566e6-5e9d-4ca2-bcac-4e9652e0f01b" providerId="ADAL" clId="{249B627E-AB5F-4195-8789-046CD0802156}" dt="2023-10-10T01:55:30.683" v="454" actId="478"/>
          <ac:spMkLst>
            <pc:docMk/>
            <pc:sldMk cId="1311132190" sldId="419"/>
            <ac:spMk id="2" creationId="{C1FCCE32-90A4-0603-904A-61C4725FE578}"/>
          </ac:spMkLst>
        </pc:spChg>
        <pc:spChg chg="add del mod">
          <ac:chgData name="Phạm Thụy Ý Vy" userId="b4a566e6-5e9d-4ca2-bcac-4e9652e0f01b" providerId="ADAL" clId="{249B627E-AB5F-4195-8789-046CD0802156}" dt="2023-10-10T01:55:03.742" v="430"/>
          <ac:spMkLst>
            <pc:docMk/>
            <pc:sldMk cId="1311132190" sldId="419"/>
            <ac:spMk id="3" creationId="{63E81A00-C8B7-0A96-1388-EA1A29643701}"/>
          </ac:spMkLst>
        </pc:spChg>
        <pc:spChg chg="add del mod">
          <ac:chgData name="Phạm Thụy Ý Vy" userId="b4a566e6-5e9d-4ca2-bcac-4e9652e0f01b" providerId="ADAL" clId="{249B627E-AB5F-4195-8789-046CD0802156}" dt="2023-10-10T01:55:03.742" v="430"/>
          <ac:spMkLst>
            <pc:docMk/>
            <pc:sldMk cId="1311132190" sldId="419"/>
            <ac:spMk id="5" creationId="{626DCC5C-1140-4579-4817-93CB78D38E46}"/>
          </ac:spMkLst>
        </pc:spChg>
        <pc:spChg chg="add mod">
          <ac:chgData name="Phạm Thụy Ý Vy" userId="b4a566e6-5e9d-4ca2-bcac-4e9652e0f01b" providerId="ADAL" clId="{249B627E-AB5F-4195-8789-046CD0802156}" dt="2023-10-10T13:13:17.945" v="1754" actId="20577"/>
          <ac:spMkLst>
            <pc:docMk/>
            <pc:sldMk cId="1311132190" sldId="419"/>
            <ac:spMk id="6" creationId="{CB86E832-FC4B-F818-28FD-5AF136A2D047}"/>
          </ac:spMkLst>
        </pc:spChg>
        <pc:spChg chg="add del">
          <ac:chgData name="Phạm Thụy Ý Vy" userId="b4a566e6-5e9d-4ca2-bcac-4e9652e0f01b" providerId="ADAL" clId="{249B627E-AB5F-4195-8789-046CD0802156}" dt="2023-10-10T01:55:32.646" v="455" actId="478"/>
          <ac:spMkLst>
            <pc:docMk/>
            <pc:sldMk cId="1311132190" sldId="419"/>
            <ac:spMk id="15" creationId="{517DA092-1CD1-301E-6772-D028C8BB8508}"/>
          </ac:spMkLst>
        </pc:spChg>
        <pc:spChg chg="add del">
          <ac:chgData name="Phạm Thụy Ý Vy" userId="b4a566e6-5e9d-4ca2-bcac-4e9652e0f01b" providerId="ADAL" clId="{249B627E-AB5F-4195-8789-046CD0802156}" dt="2023-10-10T01:55:32.646" v="455" actId="478"/>
          <ac:spMkLst>
            <pc:docMk/>
            <pc:sldMk cId="1311132190" sldId="419"/>
            <ac:spMk id="23" creationId="{C0C626DA-810D-89BC-C419-C1EAD8089F7A}"/>
          </ac:spMkLst>
        </pc:spChg>
        <pc:spChg chg="add del mod">
          <ac:chgData name="Phạm Thụy Ý Vy" userId="b4a566e6-5e9d-4ca2-bcac-4e9652e0f01b" providerId="ADAL" clId="{249B627E-AB5F-4195-8789-046CD0802156}" dt="2023-10-10T01:55:12.419" v="451" actId="14100"/>
          <ac:spMkLst>
            <pc:docMk/>
            <pc:sldMk cId="1311132190" sldId="419"/>
            <ac:spMk id="58" creationId="{7EE820B4-36A2-4D66-AA2D-2D2FCE22DD95}"/>
          </ac:spMkLst>
        </pc:spChg>
        <pc:grpChg chg="add del">
          <ac:chgData name="Phạm Thụy Ý Vy" userId="b4a566e6-5e9d-4ca2-bcac-4e9652e0f01b" providerId="ADAL" clId="{249B627E-AB5F-4195-8789-046CD0802156}" dt="2023-10-10T01:55:27.234" v="453" actId="478"/>
          <ac:grpSpMkLst>
            <pc:docMk/>
            <pc:sldMk cId="1311132190" sldId="419"/>
            <ac:grpSpMk id="9" creationId="{7E3E6B3E-22A2-24FE-6E5F-8E28BA2249BE}"/>
          </ac:grpSpMkLst>
        </pc:grpChg>
        <pc:grpChg chg="add del">
          <ac:chgData name="Phạm Thụy Ý Vy" userId="b4a566e6-5e9d-4ca2-bcac-4e9652e0f01b" providerId="ADAL" clId="{249B627E-AB5F-4195-8789-046CD0802156}" dt="2023-10-10T01:55:30.683" v="454" actId="478"/>
          <ac:grpSpMkLst>
            <pc:docMk/>
            <pc:sldMk cId="1311132190" sldId="419"/>
            <ac:grpSpMk id="24" creationId="{5089E17D-136E-007B-55D2-6B2A52D5FCD4}"/>
          </ac:grpSpMkLst>
        </pc:grpChg>
        <pc:grpChg chg="del">
          <ac:chgData name="Phạm Thụy Ý Vy" userId="b4a566e6-5e9d-4ca2-bcac-4e9652e0f01b" providerId="ADAL" clId="{249B627E-AB5F-4195-8789-046CD0802156}" dt="2023-10-10T01:55:30.683" v="454" actId="478"/>
          <ac:grpSpMkLst>
            <pc:docMk/>
            <pc:sldMk cId="1311132190" sldId="419"/>
            <ac:grpSpMk id="32" creationId="{3CBE809A-4AD4-E255-4DAF-D24E4A1DE063}"/>
          </ac:grpSpMkLst>
        </pc:grpChg>
        <pc:picChg chg="add del">
          <ac:chgData name="Phạm Thụy Ý Vy" userId="b4a566e6-5e9d-4ca2-bcac-4e9652e0f01b" providerId="ADAL" clId="{249B627E-AB5F-4195-8789-046CD0802156}" dt="2023-10-10T01:55:27.234" v="453" actId="478"/>
          <ac:picMkLst>
            <pc:docMk/>
            <pc:sldMk cId="1311132190" sldId="419"/>
            <ac:picMk id="4" creationId="{5401CA99-27EB-9ECD-1E59-8E6A3A421F10}"/>
          </ac:picMkLst>
        </pc:pic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26" creationId="{081F498E-E411-D5AA-6463-832F5BE481F8}"/>
          </ac:cxnSpMkLst>
        </pc:cxn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28" creationId="{FBA87FDC-7E5B-7029-6D22-EA90D9E39C75}"/>
          </ac:cxnSpMkLst>
        </pc:cxn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38" creationId="{D1B4D789-682A-2A1F-871A-EA65CF88E2BB}"/>
          </ac:cxnSpMkLst>
        </pc:cxn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0" creationId="{60431C0B-4A16-A19A-93CC-08FDAB271E32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2" creationId="{BFC6806E-FEE2-6CC0-81C5-B66F6FF55FBE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4" creationId="{4B67300C-302B-7709-AF93-73706032AFAE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6" creationId="{7F441C4E-222B-00E1-34FD-DE130C345941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8" creationId="{0A9EA09D-C9E9-78B8-384F-60633305B2E7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9" creationId="{EB7333BE-EF61-5CDC-04F9-AB4309BF090D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50" creationId="{A8B442F5-42F4-1E1C-BCEA-1983A0C67768}"/>
          </ac:cxnSpMkLst>
        </pc:cxnChg>
      </pc:sldChg>
      <pc:sldChg chg="modSp add mod ord">
        <pc:chgData name="Phạm Thụy Ý Vy" userId="b4a566e6-5e9d-4ca2-bcac-4e9652e0f01b" providerId="ADAL" clId="{249B627E-AB5F-4195-8789-046CD0802156}" dt="2023-10-10T01:59:29.271" v="685" actId="1076"/>
        <pc:sldMkLst>
          <pc:docMk/>
          <pc:sldMk cId="313801909" sldId="420"/>
        </pc:sldMkLst>
        <pc:spChg chg="mod">
          <ac:chgData name="Phạm Thụy Ý Vy" userId="b4a566e6-5e9d-4ca2-bcac-4e9652e0f01b" providerId="ADAL" clId="{249B627E-AB5F-4195-8789-046CD0802156}" dt="2023-10-10T01:59:29.271" v="685" actId="1076"/>
          <ac:spMkLst>
            <pc:docMk/>
            <pc:sldMk cId="313801909" sldId="420"/>
            <ac:spMk id="2" creationId="{F175622C-B5EE-8D21-4B6F-BB08856B1425}"/>
          </ac:spMkLst>
        </pc:spChg>
      </pc:sldChg>
      <pc:sldChg chg="modSp add mod">
        <pc:chgData name="Phạm Thụy Ý Vy" userId="b4a566e6-5e9d-4ca2-bcac-4e9652e0f01b" providerId="ADAL" clId="{249B627E-AB5F-4195-8789-046CD0802156}" dt="2023-10-10T02:22:29.191" v="1087" actId="1076"/>
        <pc:sldMkLst>
          <pc:docMk/>
          <pc:sldMk cId="3854310331" sldId="421"/>
        </pc:sldMkLst>
        <pc:spChg chg="mod">
          <ac:chgData name="Phạm Thụy Ý Vy" userId="b4a566e6-5e9d-4ca2-bcac-4e9652e0f01b" providerId="ADAL" clId="{249B627E-AB5F-4195-8789-046CD0802156}" dt="2023-10-10T02:22:29.191" v="1087" actId="1076"/>
          <ac:spMkLst>
            <pc:docMk/>
            <pc:sldMk cId="3854310331" sldId="421"/>
            <ac:spMk id="6" creationId="{CB86E832-FC4B-F818-28FD-5AF136A2D047}"/>
          </ac:spMkLst>
        </pc:spChg>
        <pc:spChg chg="mod">
          <ac:chgData name="Phạm Thụy Ý Vy" userId="b4a566e6-5e9d-4ca2-bcac-4e9652e0f01b" providerId="ADAL" clId="{249B627E-AB5F-4195-8789-046CD0802156}" dt="2023-10-10T02:02:30.223" v="785" actId="20577"/>
          <ac:spMkLst>
            <pc:docMk/>
            <pc:sldMk cId="3854310331" sldId="421"/>
            <ac:spMk id="58" creationId="{7EE820B4-36A2-4D66-AA2D-2D2FCE22DD95}"/>
          </ac:spMkLst>
        </pc:spChg>
      </pc:sldChg>
      <pc:sldChg chg="delSp modSp add mod ord">
        <pc:chgData name="Phạm Thụy Ý Vy" userId="b4a566e6-5e9d-4ca2-bcac-4e9652e0f01b" providerId="ADAL" clId="{249B627E-AB5F-4195-8789-046CD0802156}" dt="2023-10-10T02:20:43.212" v="1026" actId="1076"/>
        <pc:sldMkLst>
          <pc:docMk/>
          <pc:sldMk cId="1703228221" sldId="422"/>
        </pc:sldMkLst>
        <pc:spChg chg="mod topLvl">
          <ac:chgData name="Phạm Thụy Ý Vy" userId="b4a566e6-5e9d-4ca2-bcac-4e9652e0f01b" providerId="ADAL" clId="{249B627E-AB5F-4195-8789-046CD0802156}" dt="2023-10-10T02:20:43.212" v="1026" actId="1076"/>
          <ac:spMkLst>
            <pc:docMk/>
            <pc:sldMk cId="1703228221" sldId="422"/>
            <ac:spMk id="3" creationId="{12EAFE97-C063-1158-38C6-963E28A0CB6E}"/>
          </ac:spMkLst>
        </pc:spChg>
        <pc:spChg chg="del mod topLvl">
          <ac:chgData name="Phạm Thụy Ý Vy" userId="b4a566e6-5e9d-4ca2-bcac-4e9652e0f01b" providerId="ADAL" clId="{249B627E-AB5F-4195-8789-046CD0802156}" dt="2023-10-10T02:04:53.805" v="809" actId="478"/>
          <ac:spMkLst>
            <pc:docMk/>
            <pc:sldMk cId="1703228221" sldId="422"/>
            <ac:spMk id="4" creationId="{EDD30925-147D-CDB8-6067-DFFF7780C12A}"/>
          </ac:spMkLst>
        </pc:spChg>
        <pc:spChg chg="mod">
          <ac:chgData name="Phạm Thụy Ý Vy" userId="b4a566e6-5e9d-4ca2-bcac-4e9652e0f01b" providerId="ADAL" clId="{249B627E-AB5F-4195-8789-046CD0802156}" dt="2023-10-10T02:07:57.936" v="879" actId="1076"/>
          <ac:spMkLst>
            <pc:docMk/>
            <pc:sldMk cId="1703228221" sldId="422"/>
            <ac:spMk id="5" creationId="{7D0F1A1F-0ACD-7710-DE1B-4BF0F72CDF90}"/>
          </ac:spMkLst>
        </pc:spChg>
        <pc:grpChg chg="del mod">
          <ac:chgData name="Phạm Thụy Ý Vy" userId="b4a566e6-5e9d-4ca2-bcac-4e9652e0f01b" providerId="ADAL" clId="{249B627E-AB5F-4195-8789-046CD0802156}" dt="2023-10-10T02:04:53.805" v="809" actId="478"/>
          <ac:grpSpMkLst>
            <pc:docMk/>
            <pc:sldMk cId="1703228221" sldId="422"/>
            <ac:grpSpMk id="2" creationId="{FF54B2FA-8A07-4787-94E8-0B62C706810A}"/>
          </ac:grpSpMkLst>
        </pc:grpChg>
        <pc:picChg chg="del mod">
          <ac:chgData name="Phạm Thụy Ý Vy" userId="b4a566e6-5e9d-4ca2-bcac-4e9652e0f01b" providerId="ADAL" clId="{249B627E-AB5F-4195-8789-046CD0802156}" dt="2023-10-10T02:04:38.773" v="803" actId="478"/>
          <ac:picMkLst>
            <pc:docMk/>
            <pc:sldMk cId="1703228221" sldId="422"/>
            <ac:picMk id="6" creationId="{CD975389-2D48-B959-9E1A-A38060E8EC4B}"/>
          </ac:picMkLst>
        </pc:picChg>
      </pc:sldChg>
      <pc:sldChg chg="add del ord">
        <pc:chgData name="Phạm Thụy Ý Vy" userId="b4a566e6-5e9d-4ca2-bcac-4e9652e0f01b" providerId="ADAL" clId="{249B627E-AB5F-4195-8789-046CD0802156}" dt="2023-10-10T02:08:13.723" v="881" actId="47"/>
        <pc:sldMkLst>
          <pc:docMk/>
          <pc:sldMk cId="2459930604" sldId="423"/>
        </pc:sldMkLst>
      </pc:sldChg>
      <pc:sldChg chg="modSp add mod ord">
        <pc:chgData name="Phạm Thụy Ý Vy" userId="b4a566e6-5e9d-4ca2-bcac-4e9652e0f01b" providerId="ADAL" clId="{249B627E-AB5F-4195-8789-046CD0802156}" dt="2023-10-10T02:20:51.021" v="1028" actId="1076"/>
        <pc:sldMkLst>
          <pc:docMk/>
          <pc:sldMk cId="1681110360" sldId="424"/>
        </pc:sldMkLst>
        <pc:spChg chg="mod">
          <ac:chgData name="Phạm Thụy Ý Vy" userId="b4a566e6-5e9d-4ca2-bcac-4e9652e0f01b" providerId="ADAL" clId="{249B627E-AB5F-4195-8789-046CD0802156}" dt="2023-10-10T02:20:51.021" v="1028" actId="1076"/>
          <ac:spMkLst>
            <pc:docMk/>
            <pc:sldMk cId="1681110360" sldId="424"/>
            <ac:spMk id="3" creationId="{12EAFE97-C063-1158-38C6-963E28A0CB6E}"/>
          </ac:spMkLst>
        </pc:spChg>
        <pc:spChg chg="mod">
          <ac:chgData name="Phạm Thụy Ý Vy" userId="b4a566e6-5e9d-4ca2-bcac-4e9652e0f01b" providerId="ADAL" clId="{249B627E-AB5F-4195-8789-046CD0802156}" dt="2023-10-10T02:20:29.758" v="1024" actId="1076"/>
          <ac:spMkLst>
            <pc:docMk/>
            <pc:sldMk cId="1681110360" sldId="424"/>
            <ac:spMk id="5" creationId="{7D0F1A1F-0ACD-7710-DE1B-4BF0F72CDF90}"/>
          </ac:spMkLst>
        </pc:spChg>
      </pc:sldChg>
      <pc:sldChg chg="addSp delSp modSp add mod ord delAnim">
        <pc:chgData name="Phạm Thụy Ý Vy" userId="b4a566e6-5e9d-4ca2-bcac-4e9652e0f01b" providerId="ADAL" clId="{249B627E-AB5F-4195-8789-046CD0802156}" dt="2023-10-10T07:25:26.790" v="1440"/>
        <pc:sldMkLst>
          <pc:docMk/>
          <pc:sldMk cId="1852019909" sldId="425"/>
        </pc:sldMkLst>
        <pc:spChg chg="del">
          <ac:chgData name="Phạm Thụy Ý Vy" userId="b4a566e6-5e9d-4ca2-bcac-4e9652e0f01b" providerId="ADAL" clId="{249B627E-AB5F-4195-8789-046CD0802156}" dt="2023-10-10T02:10:45.991" v="948" actId="478"/>
          <ac:spMkLst>
            <pc:docMk/>
            <pc:sldMk cId="1852019909" sldId="425"/>
            <ac:spMk id="2" creationId="{3277F27D-B38E-F92D-F100-911CE7B94B48}"/>
          </ac:spMkLst>
        </pc:spChg>
        <pc:spChg chg="del">
          <ac:chgData name="Phạm Thụy Ý Vy" userId="b4a566e6-5e9d-4ca2-bcac-4e9652e0f01b" providerId="ADAL" clId="{249B627E-AB5F-4195-8789-046CD0802156}" dt="2023-10-10T02:10:45.991" v="948" actId="478"/>
          <ac:spMkLst>
            <pc:docMk/>
            <pc:sldMk cId="1852019909" sldId="425"/>
            <ac:spMk id="3" creationId="{87D17A9C-BCD5-15FB-20E7-77C4EFF394B4}"/>
          </ac:spMkLst>
        </pc:spChg>
        <pc:spChg chg="add mod">
          <ac:chgData name="Phạm Thụy Ý Vy" userId="b4a566e6-5e9d-4ca2-bcac-4e9652e0f01b" providerId="ADAL" clId="{249B627E-AB5F-4195-8789-046CD0802156}" dt="2023-10-10T02:18:28.258" v="996" actId="1076"/>
          <ac:spMkLst>
            <pc:docMk/>
            <pc:sldMk cId="1852019909" sldId="425"/>
            <ac:spMk id="7" creationId="{C98EFF31-9C5F-4401-FB4F-4901CDEDE013}"/>
          </ac:spMkLst>
        </pc:spChg>
        <pc:spChg chg="mod">
          <ac:chgData name="Phạm Thụy Ý Vy" userId="b4a566e6-5e9d-4ca2-bcac-4e9652e0f01b" providerId="ADAL" clId="{249B627E-AB5F-4195-8789-046CD0802156}" dt="2023-10-10T02:18:22.092" v="994" actId="1076"/>
          <ac:spMkLst>
            <pc:docMk/>
            <pc:sldMk cId="1852019909" sldId="425"/>
            <ac:spMk id="58" creationId="{7EE820B4-36A2-4D66-AA2D-2D2FCE22DD95}"/>
          </ac:spMkLst>
        </pc:spChg>
        <pc:picChg chg="add mod modCrop">
          <ac:chgData name="Phạm Thụy Ý Vy" userId="b4a566e6-5e9d-4ca2-bcac-4e9652e0f01b" providerId="ADAL" clId="{249B627E-AB5F-4195-8789-046CD0802156}" dt="2023-10-10T02:18:31.006" v="997" actId="14100"/>
          <ac:picMkLst>
            <pc:docMk/>
            <pc:sldMk cId="1852019909" sldId="425"/>
            <ac:picMk id="4" creationId="{F1103283-E1B0-5C14-5714-7C8E697DD6E1}"/>
          </ac:picMkLst>
        </pc:picChg>
        <pc:picChg chg="del">
          <ac:chgData name="Phạm Thụy Ý Vy" userId="b4a566e6-5e9d-4ca2-bcac-4e9652e0f01b" providerId="ADAL" clId="{249B627E-AB5F-4195-8789-046CD0802156}" dt="2023-10-10T02:10:47.577" v="949" actId="478"/>
          <ac:picMkLst>
            <pc:docMk/>
            <pc:sldMk cId="1852019909" sldId="425"/>
            <ac:picMk id="5" creationId="{60A8B9F7-5DAC-DF90-8A53-E8C9CBCF6BD9}"/>
          </ac:picMkLst>
        </pc:picChg>
      </pc:sldChg>
      <pc:sldChg chg="modSp add mod">
        <pc:chgData name="Phạm Thụy Ý Vy" userId="b4a566e6-5e9d-4ca2-bcac-4e9652e0f01b" providerId="ADAL" clId="{249B627E-AB5F-4195-8789-046CD0802156}" dt="2023-10-10T12:41:56.725" v="1745" actId="207"/>
        <pc:sldMkLst>
          <pc:docMk/>
          <pc:sldMk cId="766316184" sldId="426"/>
        </pc:sldMkLst>
        <pc:spChg chg="mod">
          <ac:chgData name="Phạm Thụy Ý Vy" userId="b4a566e6-5e9d-4ca2-bcac-4e9652e0f01b" providerId="ADAL" clId="{249B627E-AB5F-4195-8789-046CD0802156}" dt="2023-10-10T07:32:56.504" v="1667" actId="1076"/>
          <ac:spMkLst>
            <pc:docMk/>
            <pc:sldMk cId="766316184" sldId="426"/>
            <ac:spMk id="2" creationId="{2E496BEB-8FF9-558A-A8F1-A5AF05744C2E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4" creationId="{F3AF4E7B-C69C-DC9E-DF3B-85F9D08F04FC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5" creationId="{60473DA5-235B-58A2-784E-1C1CD4A761A4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6" creationId="{723007E9-7FA3-21E8-DCD5-78C141BC28E1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7" creationId="{3CEBEC4C-6EC9-E81E-106C-2708D3F4CF18}"/>
          </ac:spMkLst>
        </pc:spChg>
        <pc:spChg chg="mod">
          <ac:chgData name="Phạm Thụy Ý Vy" userId="b4a566e6-5e9d-4ca2-bcac-4e9652e0f01b" providerId="ADAL" clId="{249B627E-AB5F-4195-8789-046CD0802156}" dt="2023-10-10T07:26:55.207" v="1592" actId="14100"/>
          <ac:spMkLst>
            <pc:docMk/>
            <pc:sldMk cId="766316184" sldId="426"/>
            <ac:spMk id="58" creationId="{7EE820B4-36A2-4D66-AA2D-2D2FCE22DD95}"/>
          </ac:spMkLst>
        </pc:spChg>
      </pc:sldChg>
      <pc:sldChg chg="modSp mod">
        <pc:chgData name="Phạm Thụy Ý Vy" userId="b4a566e6-5e9d-4ca2-bcac-4e9652e0f01b" providerId="ADAL" clId="{249B627E-AB5F-4195-8789-046CD0802156}" dt="2023-10-10T13:12:31.381" v="1750" actId="14100"/>
        <pc:sldMkLst>
          <pc:docMk/>
          <pc:sldMk cId="3281923782" sldId="427"/>
        </pc:sldMkLst>
        <pc:spChg chg="mod">
          <ac:chgData name="Phạm Thụy Ý Vy" userId="b4a566e6-5e9d-4ca2-bcac-4e9652e0f01b" providerId="ADAL" clId="{249B627E-AB5F-4195-8789-046CD0802156}" dt="2023-10-10T13:12:31.381" v="1750" actId="14100"/>
          <ac:spMkLst>
            <pc:docMk/>
            <pc:sldMk cId="3281923782" sldId="427"/>
            <ac:spMk id="8" creationId="{1C3AF41A-1ABA-6E79-3B97-CED1CD2E7A98}"/>
          </ac:spMkLst>
        </pc:spChg>
        <pc:spChg chg="mod">
          <ac:chgData name="Phạm Thụy Ý Vy" userId="b4a566e6-5e9d-4ca2-bcac-4e9652e0f01b" providerId="ADAL" clId="{249B627E-AB5F-4195-8789-046CD0802156}" dt="2023-10-10T13:12:08.760" v="1748" actId="20577"/>
          <ac:spMkLst>
            <pc:docMk/>
            <pc:sldMk cId="3281923782" sldId="427"/>
            <ac:spMk id="9" creationId="{B8DE7E47-B885-B5EB-3F83-AE3464769EFB}"/>
          </ac:spMkLst>
        </pc:spChg>
        <pc:spChg chg="mod">
          <ac:chgData name="Phạm Thụy Ý Vy" userId="b4a566e6-5e9d-4ca2-bcac-4e9652e0f01b" providerId="ADAL" clId="{249B627E-AB5F-4195-8789-046CD0802156}" dt="2023-10-10T13:12:31.381" v="1750" actId="14100"/>
          <ac:spMkLst>
            <pc:docMk/>
            <pc:sldMk cId="3281923782" sldId="427"/>
            <ac:spMk id="13" creationId="{78CAC2CA-7764-2CC7-1916-50E4F73E779F}"/>
          </ac:spMkLst>
        </pc:spChg>
        <pc:spChg chg="mod">
          <ac:chgData name="Phạm Thụy Ý Vy" userId="b4a566e6-5e9d-4ca2-bcac-4e9652e0f01b" providerId="ADAL" clId="{249B627E-AB5F-4195-8789-046CD0802156}" dt="2023-10-10T13:12:31.381" v="1750" actId="14100"/>
          <ac:spMkLst>
            <pc:docMk/>
            <pc:sldMk cId="3281923782" sldId="427"/>
            <ac:spMk id="15" creationId="{98D5A4AA-2907-4AC6-911B-7694CAFB511A}"/>
          </ac:spMkLst>
        </pc:spChg>
      </pc:sldChg>
    </pc:docChg>
  </pc:docChgLst>
  <pc:docChgLst>
    <pc:chgData name="Phạm Thụy Ý Vy" userId="b4a566e6-5e9d-4ca2-bcac-4e9652e0f01b" providerId="ADAL" clId="{DD633439-9598-4E4F-849F-292282B0BF9D}"/>
    <pc:docChg chg="modSld">
      <pc:chgData name="Phạm Thụy Ý Vy" userId="b4a566e6-5e9d-4ca2-bcac-4e9652e0f01b" providerId="ADAL" clId="{DD633439-9598-4E4F-849F-292282B0BF9D}" dt="2023-10-11T12:39:10.568" v="199" actId="20577"/>
      <pc:docMkLst>
        <pc:docMk/>
      </pc:docMkLst>
      <pc:sldChg chg="modNotesTx">
        <pc:chgData name="Phạm Thụy Ý Vy" userId="b4a566e6-5e9d-4ca2-bcac-4e9652e0f01b" providerId="ADAL" clId="{DD633439-9598-4E4F-849F-292282B0BF9D}" dt="2023-10-11T10:02:27.128" v="144" actId="20577"/>
        <pc:sldMkLst>
          <pc:docMk/>
          <pc:sldMk cId="4113074847" sldId="395"/>
        </pc:sldMkLst>
      </pc:sldChg>
      <pc:sldChg chg="modSp mod">
        <pc:chgData name="Phạm Thụy Ý Vy" userId="b4a566e6-5e9d-4ca2-bcac-4e9652e0f01b" providerId="ADAL" clId="{DD633439-9598-4E4F-849F-292282B0BF9D}" dt="2023-10-11T12:39:10.568" v="199" actId="20577"/>
        <pc:sldMkLst>
          <pc:docMk/>
          <pc:sldMk cId="2991268403" sldId="407"/>
        </pc:sldMkLst>
        <pc:spChg chg="mod">
          <ac:chgData name="Phạm Thụy Ý Vy" userId="b4a566e6-5e9d-4ca2-bcac-4e9652e0f01b" providerId="ADAL" clId="{DD633439-9598-4E4F-849F-292282B0BF9D}" dt="2023-10-11T12:39:10.568" v="199" actId="20577"/>
          <ac:spMkLst>
            <pc:docMk/>
            <pc:sldMk cId="2991268403" sldId="407"/>
            <ac:spMk id="5" creationId="{7D0F1A1F-0ACD-7710-DE1B-4BF0F72CDF90}"/>
          </ac:spMkLst>
        </pc:spChg>
      </pc:sldChg>
      <pc:sldChg chg="modSp mod">
        <pc:chgData name="Phạm Thụy Ý Vy" userId="b4a566e6-5e9d-4ca2-bcac-4e9652e0f01b" providerId="ADAL" clId="{DD633439-9598-4E4F-849F-292282B0BF9D}" dt="2023-10-11T10:09:32.005" v="181" actId="207"/>
        <pc:sldMkLst>
          <pc:docMk/>
          <pc:sldMk cId="1016069392" sldId="413"/>
        </pc:sldMkLst>
        <pc:spChg chg="mod">
          <ac:chgData name="Phạm Thụy Ý Vy" userId="b4a566e6-5e9d-4ca2-bcac-4e9652e0f01b" providerId="ADAL" clId="{DD633439-9598-4E4F-849F-292282B0BF9D}" dt="2023-10-11T10:09:32.005" v="181" actId="207"/>
          <ac:spMkLst>
            <pc:docMk/>
            <pc:sldMk cId="1016069392" sldId="413"/>
            <ac:spMk id="5" creationId="{7D0F1A1F-0ACD-7710-DE1B-4BF0F72CDF90}"/>
          </ac:spMkLst>
        </pc:spChg>
      </pc:sldChg>
      <pc:sldChg chg="modNotesTx">
        <pc:chgData name="Phạm Thụy Ý Vy" userId="b4a566e6-5e9d-4ca2-bcac-4e9652e0f01b" providerId="ADAL" clId="{DD633439-9598-4E4F-849F-292282B0BF9D}" dt="2023-10-11T10:04:21.879" v="177"/>
        <pc:sldMkLst>
          <pc:docMk/>
          <pc:sldMk cId="766316184" sldId="426"/>
        </pc:sldMkLst>
      </pc:sldChg>
      <pc:sldChg chg="modNotesTx">
        <pc:chgData name="Phạm Thụy Ý Vy" userId="b4a566e6-5e9d-4ca2-bcac-4e9652e0f01b" providerId="ADAL" clId="{DD633439-9598-4E4F-849F-292282B0BF9D}" dt="2023-10-11T10:03:39.116" v="176" actId="20577"/>
        <pc:sldMkLst>
          <pc:docMk/>
          <pc:sldMk cId="3281923782" sldId="427"/>
        </pc:sldMkLst>
      </pc:sldChg>
    </pc:docChg>
  </pc:docChgLst>
  <pc:docChgLst>
    <pc:chgData name="Trần Phương Thảo" userId="870c13fb-f77e-41e4-9dbb-54277864c368" providerId="ADAL" clId="{2E3C691E-EEAC-4CA1-AC04-738D0D0F4480}"/>
    <pc:docChg chg="undo custSel addSld delSld modSld sldOrd">
      <pc:chgData name="Trần Phương Thảo" userId="870c13fb-f77e-41e4-9dbb-54277864c368" providerId="ADAL" clId="{2E3C691E-EEAC-4CA1-AC04-738D0D0F4480}" dt="2023-10-10T21:55:57.838" v="8300" actId="47"/>
      <pc:docMkLst>
        <pc:docMk/>
      </pc:docMkLst>
      <pc:sldChg chg="delSp modSp del mod ord">
        <pc:chgData name="Trần Phương Thảo" userId="870c13fb-f77e-41e4-9dbb-54277864c368" providerId="ADAL" clId="{2E3C691E-EEAC-4CA1-AC04-738D0D0F4480}" dt="2023-10-04T14:33:49.468" v="4177" actId="47"/>
        <pc:sldMkLst>
          <pc:docMk/>
          <pc:sldMk cId="2583471221" sldId="258"/>
        </pc:sldMkLst>
        <pc:spChg chg="del mod">
          <ac:chgData name="Trần Phương Thảo" userId="870c13fb-f77e-41e4-9dbb-54277864c368" providerId="ADAL" clId="{2E3C691E-EEAC-4CA1-AC04-738D0D0F4480}" dt="2023-10-01T08:46:09.588" v="530" actId="478"/>
          <ac:spMkLst>
            <pc:docMk/>
            <pc:sldMk cId="2583471221" sldId="258"/>
            <ac:spMk id="7" creationId="{1C74BE80-0105-443C-A198-1928D10D8E04}"/>
          </ac:spMkLst>
        </pc:spChg>
        <pc:spChg chg="del">
          <ac:chgData name="Trần Phương Thảo" userId="870c13fb-f77e-41e4-9dbb-54277864c368" providerId="ADAL" clId="{2E3C691E-EEAC-4CA1-AC04-738D0D0F4480}" dt="2023-10-01T08:39:16.788" v="396" actId="478"/>
          <ac:spMkLst>
            <pc:docMk/>
            <pc:sldMk cId="2583471221" sldId="258"/>
            <ac:spMk id="8" creationId="{A4C8D996-E86F-4B5B-A72B-9082828CA9A0}"/>
          </ac:spMkLst>
        </pc:spChg>
        <pc:spChg chg="del">
          <ac:chgData name="Trần Phương Thảo" userId="870c13fb-f77e-41e4-9dbb-54277864c368" providerId="ADAL" clId="{2E3C691E-EEAC-4CA1-AC04-738D0D0F4480}" dt="2023-10-01T08:39:13.753" v="395" actId="478"/>
          <ac:spMkLst>
            <pc:docMk/>
            <pc:sldMk cId="2583471221" sldId="258"/>
            <ac:spMk id="9" creationId="{1572CC62-511F-4035-A265-C7715031DD7B}"/>
          </ac:spMkLst>
        </pc:spChg>
        <pc:spChg chg="del">
          <ac:chgData name="Trần Phương Thảo" userId="870c13fb-f77e-41e4-9dbb-54277864c368" providerId="ADAL" clId="{2E3C691E-EEAC-4CA1-AC04-738D0D0F4480}" dt="2023-10-01T08:39:13.753" v="395" actId="478"/>
          <ac:spMkLst>
            <pc:docMk/>
            <pc:sldMk cId="2583471221" sldId="258"/>
            <ac:spMk id="10" creationId="{A7718D85-9197-492D-B37C-31D6BC59B636}"/>
          </ac:spMkLst>
        </pc:spChg>
      </pc:sldChg>
      <pc:sldChg chg="del">
        <pc:chgData name="Trần Phương Thảo" userId="870c13fb-f77e-41e4-9dbb-54277864c368" providerId="ADAL" clId="{2E3C691E-EEAC-4CA1-AC04-738D0D0F4480}" dt="2023-10-10T12:42:12.913" v="8092" actId="47"/>
        <pc:sldMkLst>
          <pc:docMk/>
          <pc:sldMk cId="3508263287" sldId="287"/>
        </pc:sldMkLst>
      </pc:sldChg>
      <pc:sldChg chg="del">
        <pc:chgData name="Trần Phương Thảo" userId="870c13fb-f77e-41e4-9dbb-54277864c368" providerId="ADAL" clId="{2E3C691E-EEAC-4CA1-AC04-738D0D0F4480}" dt="2023-10-10T12:42:13.526" v="8093" actId="47"/>
        <pc:sldMkLst>
          <pc:docMk/>
          <pc:sldMk cId="3022651847" sldId="288"/>
        </pc:sldMkLst>
      </pc:sldChg>
      <pc:sldChg chg="del">
        <pc:chgData name="Trần Phương Thảo" userId="870c13fb-f77e-41e4-9dbb-54277864c368" providerId="ADAL" clId="{2E3C691E-EEAC-4CA1-AC04-738D0D0F4480}" dt="2023-10-10T12:42:15.563" v="8096" actId="47"/>
        <pc:sldMkLst>
          <pc:docMk/>
          <pc:sldMk cId="3247122236" sldId="291"/>
        </pc:sldMkLst>
      </pc:sldChg>
      <pc:sldChg chg="del">
        <pc:chgData name="Trần Phương Thảo" userId="870c13fb-f77e-41e4-9dbb-54277864c368" providerId="ADAL" clId="{2E3C691E-EEAC-4CA1-AC04-738D0D0F4480}" dt="2023-10-10T12:42:12.315" v="8091" actId="47"/>
        <pc:sldMkLst>
          <pc:docMk/>
          <pc:sldMk cId="4046769741" sldId="292"/>
        </pc:sldMkLst>
      </pc:sldChg>
      <pc:sldChg chg="del">
        <pc:chgData name="Trần Phương Thảo" userId="870c13fb-f77e-41e4-9dbb-54277864c368" providerId="ADAL" clId="{2E3C691E-EEAC-4CA1-AC04-738D0D0F4480}" dt="2023-10-10T12:42:16.559" v="8098" actId="47"/>
        <pc:sldMkLst>
          <pc:docMk/>
          <pc:sldMk cId="1907620479" sldId="293"/>
        </pc:sldMkLst>
      </pc:sldChg>
      <pc:sldChg chg="del">
        <pc:chgData name="Trần Phương Thảo" userId="870c13fb-f77e-41e4-9dbb-54277864c368" providerId="ADAL" clId="{2E3C691E-EEAC-4CA1-AC04-738D0D0F4480}" dt="2023-10-10T12:42:16.040" v="8097" actId="47"/>
        <pc:sldMkLst>
          <pc:docMk/>
          <pc:sldMk cId="3343412915" sldId="294"/>
        </pc:sldMkLst>
      </pc:sldChg>
      <pc:sldChg chg="del">
        <pc:chgData name="Trần Phương Thảo" userId="870c13fb-f77e-41e4-9dbb-54277864c368" providerId="ADAL" clId="{2E3C691E-EEAC-4CA1-AC04-738D0D0F4480}" dt="2023-10-10T12:42:17.216" v="8099" actId="47"/>
        <pc:sldMkLst>
          <pc:docMk/>
          <pc:sldMk cId="2483527859" sldId="295"/>
        </pc:sldMkLst>
      </pc:sldChg>
      <pc:sldChg chg="del">
        <pc:chgData name="Trần Phương Thảo" userId="870c13fb-f77e-41e4-9dbb-54277864c368" providerId="ADAL" clId="{2E3C691E-EEAC-4CA1-AC04-738D0D0F4480}" dt="2023-10-10T12:42:06.864" v="8080" actId="47"/>
        <pc:sldMkLst>
          <pc:docMk/>
          <pc:sldMk cId="947506680" sldId="314"/>
        </pc:sldMkLst>
      </pc:sldChg>
      <pc:sldChg chg="del">
        <pc:chgData name="Trần Phương Thảo" userId="870c13fb-f77e-41e4-9dbb-54277864c368" providerId="ADAL" clId="{2E3C691E-EEAC-4CA1-AC04-738D0D0F4480}" dt="2023-10-10T12:42:07.492" v="8081" actId="47"/>
        <pc:sldMkLst>
          <pc:docMk/>
          <pc:sldMk cId="78031085" sldId="316"/>
        </pc:sldMkLst>
      </pc:sldChg>
      <pc:sldChg chg="addSp delSp modSp mod delAnim modAnim">
        <pc:chgData name="Trần Phương Thảo" userId="870c13fb-f77e-41e4-9dbb-54277864c368" providerId="ADAL" clId="{2E3C691E-EEAC-4CA1-AC04-738D0D0F4480}" dt="2023-10-06T13:48:28.090" v="7766" actId="1076"/>
        <pc:sldMkLst>
          <pc:docMk/>
          <pc:sldMk cId="686517389" sldId="317"/>
        </pc:sldMkLst>
        <pc:spChg chg="mod ord">
          <ac:chgData name="Trần Phương Thảo" userId="870c13fb-f77e-41e4-9dbb-54277864c368" providerId="ADAL" clId="{2E3C691E-EEAC-4CA1-AC04-738D0D0F4480}" dt="2023-10-01T08:54:02.003" v="828" actId="1076"/>
          <ac:spMkLst>
            <pc:docMk/>
            <pc:sldMk cId="686517389" sldId="317"/>
            <ac:spMk id="2" creationId="{40FB07E3-B963-8273-306A-7ABDD2E2C823}"/>
          </ac:spMkLst>
        </pc:spChg>
        <pc:spChg chg="add del mod">
          <ac:chgData name="Trần Phương Thảo" userId="870c13fb-f77e-41e4-9dbb-54277864c368" providerId="ADAL" clId="{2E3C691E-EEAC-4CA1-AC04-738D0D0F4480}" dt="2023-10-05T01:39:22.643" v="5207"/>
          <ac:spMkLst>
            <pc:docMk/>
            <pc:sldMk cId="686517389" sldId="317"/>
            <ac:spMk id="3" creationId="{838A6E1D-7B00-BEA8-AA65-B3967EA02796}"/>
          </ac:spMkLst>
        </pc:spChg>
        <pc:spChg chg="mod ord">
          <ac:chgData name="Trần Phương Thảo" userId="870c13fb-f77e-41e4-9dbb-54277864c368" providerId="ADAL" clId="{2E3C691E-EEAC-4CA1-AC04-738D0D0F4480}" dt="2023-10-01T08:54:07.379" v="830" actId="167"/>
          <ac:spMkLst>
            <pc:docMk/>
            <pc:sldMk cId="686517389" sldId="317"/>
            <ac:spMk id="4" creationId="{D30D9F56-099B-4C3C-BEAF-93D4BD841EBF}"/>
          </ac:spMkLst>
        </pc:spChg>
        <pc:spChg chg="add mod">
          <ac:chgData name="Trần Phương Thảo" userId="870c13fb-f77e-41e4-9dbb-54277864c368" providerId="ADAL" clId="{2E3C691E-EEAC-4CA1-AC04-738D0D0F4480}" dt="2023-10-06T13:48:28.090" v="7766" actId="1076"/>
          <ac:spMkLst>
            <pc:docMk/>
            <pc:sldMk cId="686517389" sldId="317"/>
            <ac:spMk id="5" creationId="{1F6CFDF9-084C-BC7D-0FBD-697E26215A47}"/>
          </ac:spMkLst>
        </pc:spChg>
        <pc:picChg chg="add del mod">
          <ac:chgData name="Trần Phương Thảo" userId="870c13fb-f77e-41e4-9dbb-54277864c368" providerId="ADAL" clId="{2E3C691E-EEAC-4CA1-AC04-738D0D0F4480}" dt="2023-10-01T08:21:42.125" v="282" actId="478"/>
          <ac:picMkLst>
            <pc:docMk/>
            <pc:sldMk cId="686517389" sldId="317"/>
            <ac:picMk id="8" creationId="{4B6A5F31-5AE1-3C03-EA05-818E8C747FBB}"/>
          </ac:picMkLst>
        </pc:picChg>
        <pc:picChg chg="add del mod ord">
          <ac:chgData name="Trần Phương Thảo" userId="870c13fb-f77e-41e4-9dbb-54277864c368" providerId="ADAL" clId="{2E3C691E-EEAC-4CA1-AC04-738D0D0F4480}" dt="2023-10-01T08:26:28.156" v="336" actId="478"/>
          <ac:picMkLst>
            <pc:docMk/>
            <pc:sldMk cId="686517389" sldId="317"/>
            <ac:picMk id="10" creationId="{F9BA0786-D194-0CB5-EC7C-48087E567206}"/>
          </ac:picMkLst>
        </pc:picChg>
        <pc:picChg chg="add del mod ord">
          <ac:chgData name="Trần Phương Thảo" userId="870c13fb-f77e-41e4-9dbb-54277864c368" providerId="ADAL" clId="{2E3C691E-EEAC-4CA1-AC04-738D0D0F4480}" dt="2023-10-01T08:40:24.816" v="430" actId="21"/>
          <ac:picMkLst>
            <pc:docMk/>
            <pc:sldMk cId="686517389" sldId="317"/>
            <ac:picMk id="12" creationId="{1FE5BF63-7D4A-92A3-B82B-BBAD30DEE060}"/>
          </ac:picMkLst>
        </pc:picChg>
        <pc:picChg chg="add del mod">
          <ac:chgData name="Trần Phương Thảo" userId="870c13fb-f77e-41e4-9dbb-54277864c368" providerId="ADAL" clId="{2E3C691E-EEAC-4CA1-AC04-738D0D0F4480}" dt="2023-10-01T08:41:01.476" v="439" actId="21"/>
          <ac:picMkLst>
            <pc:docMk/>
            <pc:sldMk cId="686517389" sldId="317"/>
            <ac:picMk id="13" creationId="{011D57DD-94D7-B491-80C2-D2D41D8689C9}"/>
          </ac:picMkLst>
        </pc:picChg>
        <pc:picChg chg="add del mod ord">
          <ac:chgData name="Trần Phương Thảo" userId="870c13fb-f77e-41e4-9dbb-54277864c368" providerId="ADAL" clId="{2E3C691E-EEAC-4CA1-AC04-738D0D0F4480}" dt="2023-10-01T08:53:04.955" v="809" actId="21"/>
          <ac:picMkLst>
            <pc:docMk/>
            <pc:sldMk cId="686517389" sldId="317"/>
            <ac:picMk id="14" creationId="{71F99B39-C73E-F978-FAA0-CD2D23425BE6}"/>
          </ac:picMkLst>
        </pc:picChg>
        <pc:picChg chg="add mod ord">
          <ac:chgData name="Trần Phương Thảo" userId="870c13fb-f77e-41e4-9dbb-54277864c368" providerId="ADAL" clId="{2E3C691E-EEAC-4CA1-AC04-738D0D0F4480}" dt="2023-10-06T13:48:10.464" v="7763" actId="1076"/>
          <ac:picMkLst>
            <pc:docMk/>
            <pc:sldMk cId="686517389" sldId="317"/>
            <ac:picMk id="15" creationId="{4FED1C55-5A9E-724A-543E-F6DFFE9F945B}"/>
          </ac:picMkLst>
        </pc:picChg>
      </pc:sldChg>
      <pc:sldChg chg="del ord">
        <pc:chgData name="Trần Phương Thảo" userId="870c13fb-f77e-41e4-9dbb-54277864c368" providerId="ADAL" clId="{2E3C691E-EEAC-4CA1-AC04-738D0D0F4480}" dt="2023-10-10T12:42:06.423" v="8079" actId="47"/>
        <pc:sldMkLst>
          <pc:docMk/>
          <pc:sldMk cId="879626989" sldId="358"/>
        </pc:sldMkLst>
      </pc:sldChg>
      <pc:sldChg chg="addSp delSp modSp mod ord">
        <pc:chgData name="Trần Phương Thảo" userId="870c13fb-f77e-41e4-9dbb-54277864c368" providerId="ADAL" clId="{2E3C691E-EEAC-4CA1-AC04-738D0D0F4480}" dt="2023-10-01T08:52:37.993" v="804" actId="2711"/>
        <pc:sldMkLst>
          <pc:docMk/>
          <pc:sldMk cId="56042390" sldId="359"/>
        </pc:sldMkLst>
        <pc:spChg chg="add mod">
          <ac:chgData name="Trần Phương Thảo" userId="870c13fb-f77e-41e4-9dbb-54277864c368" providerId="ADAL" clId="{2E3C691E-EEAC-4CA1-AC04-738D0D0F4480}" dt="2023-10-01T08:52:37.993" v="804" actId="2711"/>
          <ac:spMkLst>
            <pc:docMk/>
            <pc:sldMk cId="56042390" sldId="359"/>
            <ac:spMk id="2" creationId="{F175622C-B5EE-8D21-4B6F-BB08856B1425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5" creationId="{F0C2B481-EE4A-4703-9CE3-70307EF6E5D5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6" creationId="{E52FBEDE-6BFF-4F59-B50C-1FCE0737B7B8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7" creationId="{21A3DB02-4101-40B6-BFE5-FE5337655D06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8" creationId="{1AED6DEA-420F-4607-A748-387EA5B356F8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9" creationId="{BC9A466A-7842-452E-A364-D60E7258ACDE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0" creationId="{9ACFECD0-C11A-4488-9A7A-6E0EA363B94A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1" creationId="{FE17D0C7-86FC-498B-8844-27C438698DAF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2" creationId="{E4EB261F-742F-41DB-9C5F-01D0F28F991E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3" creationId="{68540DFD-D48F-4789-84E7-44B98A7F2151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4" creationId="{BD87A733-B52A-4972-BB60-265E011AABE3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22" creationId="{4101E02A-3D39-4BB2-84E6-CCB121BE7FF4}"/>
          </ac:spMkLst>
        </pc:spChg>
        <pc:grpChg chg="del">
          <ac:chgData name="Trần Phương Thảo" userId="870c13fb-f77e-41e4-9dbb-54277864c368" providerId="ADAL" clId="{2E3C691E-EEAC-4CA1-AC04-738D0D0F4480}" dt="2023-10-01T08:45:07.247" v="484" actId="478"/>
          <ac:grpSpMkLst>
            <pc:docMk/>
            <pc:sldMk cId="56042390" sldId="359"/>
            <ac:grpSpMk id="15" creationId="{ABC7133B-B95A-44EA-895D-DD12DE94A29F}"/>
          </ac:grpSpMkLst>
        </pc:grpChg>
        <pc:grpChg chg="del">
          <ac:chgData name="Trần Phương Thảo" userId="870c13fb-f77e-41e4-9dbb-54277864c368" providerId="ADAL" clId="{2E3C691E-EEAC-4CA1-AC04-738D0D0F4480}" dt="2023-10-01T08:45:07.247" v="484" actId="478"/>
          <ac:grpSpMkLst>
            <pc:docMk/>
            <pc:sldMk cId="56042390" sldId="359"/>
            <ac:grpSpMk id="23" creationId="{956E3FE0-3302-437E-AF57-207F83381271}"/>
          </ac:grpSpMkLst>
        </pc:grpChg>
        <pc:grpChg chg="del">
          <ac:chgData name="Trần Phương Thảo" userId="870c13fb-f77e-41e4-9dbb-54277864c368" providerId="ADAL" clId="{2E3C691E-EEAC-4CA1-AC04-738D0D0F4480}" dt="2023-10-01T08:45:07.247" v="484" actId="478"/>
          <ac:grpSpMkLst>
            <pc:docMk/>
            <pc:sldMk cId="56042390" sldId="359"/>
            <ac:grpSpMk id="29" creationId="{E5ACD287-97A5-4FD5-B203-AD79CCB30E95}"/>
          </ac:grpSpMkLst>
        </pc:grpChg>
      </pc:sldChg>
      <pc:sldChg chg="del">
        <pc:chgData name="Trần Phương Thảo" userId="870c13fb-f77e-41e4-9dbb-54277864c368" providerId="ADAL" clId="{2E3C691E-EEAC-4CA1-AC04-738D0D0F4480}" dt="2023-10-10T12:42:14.170" v="8094" actId="47"/>
        <pc:sldMkLst>
          <pc:docMk/>
          <pc:sldMk cId="3179216845" sldId="370"/>
        </pc:sldMkLst>
      </pc:sldChg>
      <pc:sldChg chg="del">
        <pc:chgData name="Trần Phương Thảo" userId="870c13fb-f77e-41e4-9dbb-54277864c368" providerId="ADAL" clId="{2E3C691E-EEAC-4CA1-AC04-738D0D0F4480}" dt="2023-10-10T12:42:14.814" v="8095" actId="47"/>
        <pc:sldMkLst>
          <pc:docMk/>
          <pc:sldMk cId="3606337659" sldId="371"/>
        </pc:sldMkLst>
      </pc:sldChg>
      <pc:sldChg chg="addSp delSp modSp mod">
        <pc:chgData name="Trần Phương Thảo" userId="870c13fb-f77e-41e4-9dbb-54277864c368" providerId="ADAL" clId="{2E3C691E-EEAC-4CA1-AC04-738D0D0F4480}" dt="2023-10-04T14:45:35.244" v="4405" actId="20577"/>
        <pc:sldMkLst>
          <pc:docMk/>
          <pc:sldMk cId="558556848" sldId="372"/>
        </pc:sldMkLst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" creationId="{77FE580F-39E6-843F-63AC-BC7EADFC7095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4" creationId="{4D811F82-B581-553B-70EE-3B9ECF4C4921}"/>
          </ac:spMkLst>
        </pc:spChg>
        <pc:spChg chg="mod">
          <ac:chgData name="Trần Phương Thảo" userId="870c13fb-f77e-41e4-9dbb-54277864c368" providerId="ADAL" clId="{2E3C691E-EEAC-4CA1-AC04-738D0D0F4480}" dt="2023-10-04T14:42:12.380" v="4271" actId="20577"/>
          <ac:spMkLst>
            <pc:docMk/>
            <pc:sldMk cId="558556848" sldId="372"/>
            <ac:spMk id="14" creationId="{D83200FC-37BB-40A4-8179-196A44057DFF}"/>
          </ac:spMkLst>
        </pc:spChg>
        <pc:spChg chg="mod">
          <ac:chgData name="Trần Phương Thảo" userId="870c13fb-f77e-41e4-9dbb-54277864c368" providerId="ADAL" clId="{2E3C691E-EEAC-4CA1-AC04-738D0D0F4480}" dt="2023-10-04T14:42:17.552" v="4297" actId="20577"/>
          <ac:spMkLst>
            <pc:docMk/>
            <pc:sldMk cId="558556848" sldId="372"/>
            <ac:spMk id="15" creationId="{2C438A6B-595F-9AA3-AF7E-E9749463E3C2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5" creationId="{78ACF8A0-7767-BDCE-162B-3933B3A55D6C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6" creationId="{FA88F056-ED8B-6453-31E1-89439E5722E0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7" creationId="{85A99E6A-8839-D1C2-E647-3F2655D5F1A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8" creationId="{B87CD292-6964-9DBD-1F9C-BC4839BACCDE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9" creationId="{B9AE75DE-D3FC-8AF5-424B-192576C65C91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0" creationId="{103B91EF-03A8-51B9-1696-8A88B3B346D3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1" creationId="{7477D373-5819-C532-4519-7FB9A6F5D525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2" creationId="{205838B8-29F2-21B0-DEFA-8666F3ED51BA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6" creationId="{9D92332A-DFF7-4197-3B52-97FFB47A8E93}"/>
          </ac:spMkLst>
        </pc:spChg>
        <pc:spChg chg="mod">
          <ac:chgData name="Trần Phương Thảo" userId="870c13fb-f77e-41e4-9dbb-54277864c368" providerId="ADAL" clId="{2E3C691E-EEAC-4CA1-AC04-738D0D0F4480}" dt="2023-10-04T14:45:15.412" v="4320" actId="20577"/>
          <ac:spMkLst>
            <pc:docMk/>
            <pc:sldMk cId="558556848" sldId="372"/>
            <ac:spMk id="26" creationId="{CD90ADBE-47E4-D022-2ABE-93B5FBC027D7}"/>
          </ac:spMkLst>
        </pc:spChg>
        <pc:spChg chg="mod">
          <ac:chgData name="Trần Phương Thảo" userId="870c13fb-f77e-41e4-9dbb-54277864c368" providerId="ADAL" clId="{2E3C691E-EEAC-4CA1-AC04-738D0D0F4480}" dt="2023-10-04T14:45:35.244" v="4405" actId="20577"/>
          <ac:spMkLst>
            <pc:docMk/>
            <pc:sldMk cId="558556848" sldId="372"/>
            <ac:spMk id="27" creationId="{19BE8494-ACB7-8ED4-A72D-3824714590ED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7" creationId="{AEBFCB55-37E3-7CE2-4A8C-380E70AC549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8" creationId="{DD24B2DA-7D62-5CCB-9DAF-D639FE86904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9" creationId="{74A37F22-374D-8941-386F-C10DD41ED362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0" creationId="{5994341E-81E1-B0DB-08B4-1D6828F7853D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1" creationId="{A8845C00-1A19-37D0-FD90-8C38212E732D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2" creationId="{C81D0E45-3C08-B8B3-F399-D2A56A8E9BAF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3" creationId="{29340B11-6822-0FAA-C26B-A6FC9E5FC700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4" creationId="{91FC045D-A261-0F02-7E6F-449837292805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5" creationId="{1FDF24CB-C749-BFB3-FC88-4457CED6A6DB}"/>
          </ac:spMkLst>
        </pc:spChg>
        <pc:spChg chg="mod">
          <ac:chgData name="Trần Phương Thảo" userId="870c13fb-f77e-41e4-9dbb-54277864c368" providerId="ADAL" clId="{2E3C691E-EEAC-4CA1-AC04-738D0D0F4480}" dt="2023-10-04T14:42:42.770" v="4303" actId="1076"/>
          <ac:spMkLst>
            <pc:docMk/>
            <pc:sldMk cId="558556848" sldId="372"/>
            <ac:spMk id="37" creationId="{A5FE5F31-5E77-4F1B-ADCD-B30D657F39CC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38" creationId="{668D0769-9A42-40ED-9F6D-3F8D234EC811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39" creationId="{B20E778A-71E9-4C6B-8667-A9EDFDD020A8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0" creationId="{53D5487C-EA3B-C108-9FEA-F34EA8950911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41" creationId="{61A0D274-CF1A-434B-A841-A98B90FBBF63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2" creationId="{44DCA093-CFED-B86A-5D83-66E1F004746B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6" creationId="{B9E0B103-4A73-76CC-BEA8-538F543938E7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7" creationId="{5AE13F44-0E3C-BFAC-7EC9-F264CD067496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8" creationId="{3B9D7DC4-00F6-A7A3-CA72-6C28E2F92E1B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9" creationId="{D3D300E7-CA78-8BDD-8D53-0F4833DDC5C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0" creationId="{C9317A02-2B15-79B0-F585-4E961FE0CCA7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1" creationId="{CBF50015-6749-E415-9C0F-DAB13B4C659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2" creationId="{8EA3B7F4-66B1-4123-8D03-78063509BEA4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3" creationId="{2A954E3F-343A-B903-C9AD-BAFEF4C63B97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4" creationId="{A16A5B61-B33A-28E2-20E1-24BA5CBBEAEF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5" creationId="{FFEC9D13-349A-6563-FA22-4EFECA1C5DFC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6" creationId="{77D62242-E1EB-AA26-C10E-8BE13847DF2F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7" creationId="{8BB22109-A650-5630-172E-E19FBB351DB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8" creationId="{A18B8031-42D3-B10F-8535-2E89119039F3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59" creationId="{EBF303BD-AB5B-488A-80AE-66A6C4F8BBC9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0" creationId="{0567C7E2-A4AF-46B2-9100-048E8D73D848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1" creationId="{0DAD739F-043B-46EB-AA83-20099FCE3E51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2" creationId="{FC6829E5-3734-48C0-967F-891058AE93FD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3" creationId="{DC6F5D4B-CD7C-4AA1-B8A0-DD1665C2E630}"/>
          </ac:spMkLst>
        </pc:spChg>
        <pc:spChg chg="mod ord">
          <ac:chgData name="Trần Phương Thảo" userId="870c13fb-f77e-41e4-9dbb-54277864c368" providerId="ADAL" clId="{2E3C691E-EEAC-4CA1-AC04-738D0D0F4480}" dt="2023-10-04T14:34:19.311" v="4179" actId="164"/>
          <ac:spMkLst>
            <pc:docMk/>
            <pc:sldMk cId="558556848" sldId="372"/>
            <ac:spMk id="64" creationId="{67F7C2F7-488C-4109-B760-D31F379CD5BD}"/>
          </ac:spMkLst>
        </pc:spChg>
        <pc:spChg chg="mod ord">
          <ac:chgData name="Trần Phương Thảo" userId="870c13fb-f77e-41e4-9dbb-54277864c368" providerId="ADAL" clId="{2E3C691E-EEAC-4CA1-AC04-738D0D0F4480}" dt="2023-10-04T14:34:38.247" v="4181" actId="164"/>
          <ac:spMkLst>
            <pc:docMk/>
            <pc:sldMk cId="558556848" sldId="372"/>
            <ac:spMk id="70" creationId="{84C9DF7C-C898-46D1-A69E-EBF03E606FA1}"/>
          </ac:spMkLst>
        </pc:spChg>
        <pc:spChg chg="mod ord">
          <ac:chgData name="Trần Phương Thảo" userId="870c13fb-f77e-41e4-9dbb-54277864c368" providerId="ADAL" clId="{2E3C691E-EEAC-4CA1-AC04-738D0D0F4480}" dt="2023-10-04T14:34:03.986" v="4178" actId="164"/>
          <ac:spMkLst>
            <pc:docMk/>
            <pc:sldMk cId="558556848" sldId="372"/>
            <ac:spMk id="74" creationId="{1C9A886F-FD1D-4692-9EEE-EE085C68F29A}"/>
          </ac:spMkLst>
        </pc:spChg>
        <pc:spChg chg="mod ord">
          <ac:chgData name="Trần Phương Thảo" userId="870c13fb-f77e-41e4-9dbb-54277864c368" providerId="ADAL" clId="{2E3C691E-EEAC-4CA1-AC04-738D0D0F4480}" dt="2023-10-04T14:34:28.875" v="4180" actId="164"/>
          <ac:spMkLst>
            <pc:docMk/>
            <pc:sldMk cId="558556848" sldId="372"/>
            <ac:spMk id="78" creationId="{0E5C89BD-D950-49C9-91DB-BDDE842D3001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5" creationId="{44DCBBE0-7B83-146A-4349-F7C1ADC3BCD6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6" creationId="{2880A2F8-7D7D-7B66-872D-065FE37D31A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7" creationId="{EA147F4C-2CAA-977C-A7B5-EF654DA2F50E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8" creationId="{5773EB59-EDB1-2889-6F70-C0518BB87DDE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9" creationId="{9E2056C0-15E0-A790-68C9-44AE73F919B0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0" creationId="{6277F8B1-07DD-A6E2-216B-4ED751DE4E59}"/>
          </ac:spMkLst>
        </pc:spChg>
        <pc:spChg chg="add mod">
          <ac:chgData name="Trần Phương Thảo" userId="870c13fb-f77e-41e4-9dbb-54277864c368" providerId="ADAL" clId="{2E3C691E-EEAC-4CA1-AC04-738D0D0F4480}" dt="2023-10-04T14:34:03.986" v="4178" actId="164"/>
          <ac:spMkLst>
            <pc:docMk/>
            <pc:sldMk cId="558556848" sldId="372"/>
            <ac:spMk id="91" creationId="{8A958E96-D3AC-6429-5484-CFA2B2A53833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2" creationId="{BE00CA72-728C-DA04-F5DC-F2F423DE533E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3" creationId="{6945633E-88B2-7221-9A3D-F3EFB7D653AD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4" creationId="{B913C432-8AFF-3934-28DE-2617633E9A64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5" creationId="{EACC6205-8870-D908-338A-2806023799B1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6" creationId="{7D9BD9DC-F489-7DB8-4B62-C6895F0782AA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7" creationId="{FCCF997E-DC2D-27BC-B938-20CCCFBC56A5}"/>
          </ac:spMkLst>
        </pc:spChg>
        <pc:spChg chg="add mod">
          <ac:chgData name="Trần Phương Thảo" userId="870c13fb-f77e-41e4-9dbb-54277864c368" providerId="ADAL" clId="{2E3C691E-EEAC-4CA1-AC04-738D0D0F4480}" dt="2023-10-04T14:34:19.311" v="4179" actId="164"/>
          <ac:spMkLst>
            <pc:docMk/>
            <pc:sldMk cId="558556848" sldId="372"/>
            <ac:spMk id="98" creationId="{B0941AF0-1635-DB37-CEC6-DBDEF2482042}"/>
          </ac:spMkLst>
        </pc:spChg>
        <pc:spChg chg="add mod">
          <ac:chgData name="Trần Phương Thảo" userId="870c13fb-f77e-41e4-9dbb-54277864c368" providerId="ADAL" clId="{2E3C691E-EEAC-4CA1-AC04-738D0D0F4480}" dt="2023-10-04T14:34:28.875" v="4180" actId="164"/>
          <ac:spMkLst>
            <pc:docMk/>
            <pc:sldMk cId="558556848" sldId="372"/>
            <ac:spMk id="99" creationId="{62407F71-63FC-E3B1-5A95-B0DF99A6B909}"/>
          </ac:spMkLst>
        </pc:spChg>
        <pc:spChg chg="add mod">
          <ac:chgData name="Trần Phương Thảo" userId="870c13fb-f77e-41e4-9dbb-54277864c368" providerId="ADAL" clId="{2E3C691E-EEAC-4CA1-AC04-738D0D0F4480}" dt="2023-10-04T14:34:38.247" v="4181" actId="164"/>
          <ac:spMkLst>
            <pc:docMk/>
            <pc:sldMk cId="558556848" sldId="372"/>
            <ac:spMk id="100" creationId="{87910667-E85A-74E8-01E0-F81D27AFD288}"/>
          </ac:spMkLst>
        </pc:spChg>
        <pc:grpChg chg="add del mod">
          <ac:chgData name="Trần Phương Thảo" userId="870c13fb-f77e-41e4-9dbb-54277864c368" providerId="ADAL" clId="{2E3C691E-EEAC-4CA1-AC04-738D0D0F4480}" dt="2023-10-04T14:35:10.734" v="4184" actId="478"/>
          <ac:grpSpMkLst>
            <pc:docMk/>
            <pc:sldMk cId="558556848" sldId="372"/>
            <ac:grpSpMk id="2" creationId="{59D26ED1-2C2A-0DF9-ED6B-40E174CB6EE1}"/>
          </ac:grpSpMkLst>
        </pc:grpChg>
        <pc:grpChg chg="del mod">
          <ac:chgData name="Trần Phương Thảo" userId="870c13fb-f77e-41e4-9dbb-54277864c368" providerId="ADAL" clId="{2E3C691E-EEAC-4CA1-AC04-738D0D0F4480}" dt="2023-10-01T08:49:36.301" v="764" actId="478"/>
          <ac:grpSpMkLst>
            <pc:docMk/>
            <pc:sldMk cId="558556848" sldId="372"/>
            <ac:grpSpMk id="2" creationId="{EC03F53B-0972-22B5-42CB-9934CD308FAC}"/>
          </ac:grpSpMkLst>
        </pc:grpChg>
        <pc:grpChg chg="add del mod">
          <ac:chgData name="Trần Phương Thảo" userId="870c13fb-f77e-41e4-9dbb-54277864c368" providerId="ADAL" clId="{2E3C691E-EEAC-4CA1-AC04-738D0D0F4480}" dt="2023-10-04T14:37:04.117" v="4194" actId="478"/>
          <ac:grpSpMkLst>
            <pc:docMk/>
            <pc:sldMk cId="558556848" sldId="372"/>
            <ac:grpSpMk id="3" creationId="{5DF5A2A2-3A99-6B00-9205-60716A1522FB}"/>
          </ac:grpSpMkLst>
        </pc:grpChg>
        <pc:grpChg chg="add del mod">
          <ac:chgData name="Trần Phương Thảo" userId="870c13fb-f77e-41e4-9dbb-54277864c368" providerId="ADAL" clId="{2E3C691E-EEAC-4CA1-AC04-738D0D0F4480}" dt="2023-10-04T14:41:13.993" v="4251" actId="478"/>
          <ac:grpSpMkLst>
            <pc:docMk/>
            <pc:sldMk cId="558556848" sldId="372"/>
            <ac:grpSpMk id="4" creationId="{8F710913-6152-A940-FFD5-E9DF50B5311E}"/>
          </ac:grpSpMkLst>
        </pc:grpChg>
        <pc:grpChg chg="add mod">
          <ac:chgData name="Trần Phương Thảo" userId="870c13fb-f77e-41e4-9dbb-54277864c368" providerId="ADAL" clId="{2E3C691E-EEAC-4CA1-AC04-738D0D0F4480}" dt="2023-10-04T14:34:38.247" v="4181" actId="164"/>
          <ac:grpSpMkLst>
            <pc:docMk/>
            <pc:sldMk cId="558556848" sldId="372"/>
            <ac:grpSpMk id="5" creationId="{ED7F39EB-54EA-2927-CF52-731218232D5F}"/>
          </ac:grpSpMkLst>
        </pc:grpChg>
        <pc:grpChg chg="add del mod">
          <ac:chgData name="Trần Phương Thảo" userId="870c13fb-f77e-41e4-9dbb-54277864c368" providerId="ADAL" clId="{2E3C691E-EEAC-4CA1-AC04-738D0D0F4480}" dt="2023-10-04T14:43:18.503" v="4312" actId="478"/>
          <ac:grpSpMkLst>
            <pc:docMk/>
            <pc:sldMk cId="558556848" sldId="372"/>
            <ac:grpSpMk id="13" creationId="{8D05BA72-D5E9-7A29-9445-6C22DDA735A1}"/>
          </ac:grpSpMkLst>
        </pc:grpChg>
        <pc:grpChg chg="add mod">
          <ac:chgData name="Trần Phương Thảo" userId="870c13fb-f77e-41e4-9dbb-54277864c368" providerId="ADAL" clId="{2E3C691E-EEAC-4CA1-AC04-738D0D0F4480}" dt="2023-10-04T14:43:17.666" v="4310" actId="164"/>
          <ac:grpSpMkLst>
            <pc:docMk/>
            <pc:sldMk cId="558556848" sldId="372"/>
            <ac:grpSpMk id="24" creationId="{62C183DA-D324-329E-D3F0-17C23C2DC9D8}"/>
          </ac:grpSpMkLst>
        </pc:grpChg>
        <pc:grpChg chg="add mod">
          <ac:chgData name="Trần Phương Thảo" userId="870c13fb-f77e-41e4-9dbb-54277864c368" providerId="ADAL" clId="{2E3C691E-EEAC-4CA1-AC04-738D0D0F4480}" dt="2023-10-04T14:45:13.511" v="4318" actId="1076"/>
          <ac:grpSpMkLst>
            <pc:docMk/>
            <pc:sldMk cId="558556848" sldId="372"/>
            <ac:grpSpMk id="25" creationId="{817E38C3-3F26-D849-31A4-2B4E9F3C322B}"/>
          </ac:grpSpMkLst>
        </pc:grpChg>
        <pc:graphicFrameChg chg="add del mod modGraphic">
          <ac:chgData name="Trần Phương Thảo" userId="870c13fb-f77e-41e4-9dbb-54277864c368" providerId="ADAL" clId="{2E3C691E-EEAC-4CA1-AC04-738D0D0F4480}" dt="2023-10-04T14:42:01.492" v="4267" actId="478"/>
          <ac:graphicFrameMkLst>
            <pc:docMk/>
            <pc:sldMk cId="558556848" sldId="372"/>
            <ac:graphicFrameMk id="7" creationId="{E80699C3-1E45-92B6-6661-24EDB8B64F37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4:47.712" v="4314" actId="478"/>
          <ac:graphicFrameMkLst>
            <pc:docMk/>
            <pc:sldMk cId="558556848" sldId="372"/>
            <ac:graphicFrameMk id="9" creationId="{849BA023-D72C-6C96-97D8-B015BA26769A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1:14.190" v="4252" actId="27309"/>
          <ac:graphicFrameMkLst>
            <pc:docMk/>
            <pc:sldMk cId="558556848" sldId="372"/>
            <ac:graphicFrameMk id="11" creationId="{0CFD588D-272A-CE93-3D11-D543CA4A6452}"/>
          </ac:graphicFrameMkLst>
        </pc:graphicFrameChg>
        <pc:graphicFrameChg chg="add del mod">
          <ac:chgData name="Trần Phương Thảo" userId="870c13fb-f77e-41e4-9dbb-54277864c368" providerId="ADAL" clId="{2E3C691E-EEAC-4CA1-AC04-738D0D0F4480}" dt="2023-10-04T14:41:58.900" v="4265"/>
          <ac:graphicFrameMkLst>
            <pc:docMk/>
            <pc:sldMk cId="558556848" sldId="372"/>
            <ac:graphicFrameMk id="12" creationId="{2E9A3078-F833-EE0B-89A6-367A0D453D1A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17" creationId="{B7062870-6993-4847-D468-D973830E44EC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19" creationId="{3E2CAEEA-CC13-D2E2-BEA0-DF1EC5023ED7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21" creationId="{C9DE4DDD-9492-6CE6-C1FF-867560719CCF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23" creationId="{85E740C8-0FA9-E1D5-2BB9-D675497C7D36}"/>
          </ac:graphicFrameMkLst>
        </pc:graphicFrameChg>
        <pc:cxnChg chg="add mod ord">
          <ac:chgData name="Trần Phương Thảo" userId="870c13fb-f77e-41e4-9dbb-54277864c368" providerId="ADAL" clId="{2E3C691E-EEAC-4CA1-AC04-738D0D0F4480}" dt="2023-10-04T14:44:56.045" v="4317" actId="1076"/>
          <ac:cxnSpMkLst>
            <pc:docMk/>
            <pc:sldMk cId="558556848" sldId="372"/>
            <ac:cxnSpMk id="101" creationId="{C8FC47BC-77BE-4D67-39F7-EAD44E5E1BC2}"/>
          </ac:cxnSpMkLst>
        </pc:cxnChg>
      </pc:sldChg>
      <pc:sldChg chg="del">
        <pc:chgData name="Trần Phương Thảo" userId="870c13fb-f77e-41e4-9dbb-54277864c368" providerId="ADAL" clId="{2E3C691E-EEAC-4CA1-AC04-738D0D0F4480}" dt="2023-10-10T12:42:08.168" v="8082" actId="47"/>
        <pc:sldMkLst>
          <pc:docMk/>
          <pc:sldMk cId="4182825039" sldId="384"/>
        </pc:sldMkLst>
      </pc:sldChg>
      <pc:sldChg chg="del">
        <pc:chgData name="Trần Phương Thảo" userId="870c13fb-f77e-41e4-9dbb-54277864c368" providerId="ADAL" clId="{2E3C691E-EEAC-4CA1-AC04-738D0D0F4480}" dt="2023-10-10T12:42:08.560" v="8083" actId="47"/>
        <pc:sldMkLst>
          <pc:docMk/>
          <pc:sldMk cId="3516438437" sldId="386"/>
        </pc:sldMkLst>
      </pc:sldChg>
      <pc:sldChg chg="addSp delSp modSp mod ord">
        <pc:chgData name="Trần Phương Thảo" userId="870c13fb-f77e-41e4-9dbb-54277864c368" providerId="ADAL" clId="{2E3C691E-EEAC-4CA1-AC04-738D0D0F4480}" dt="2023-10-04T09:59:15.113" v="2769" actId="1076"/>
        <pc:sldMkLst>
          <pc:docMk/>
          <pc:sldMk cId="1909926373" sldId="387"/>
        </pc:sldMkLst>
        <pc:spChg chg="add mod">
          <ac:chgData name="Trần Phương Thảo" userId="870c13fb-f77e-41e4-9dbb-54277864c368" providerId="ADAL" clId="{2E3C691E-EEAC-4CA1-AC04-738D0D0F4480}" dt="2023-10-04T09:59:15.113" v="2769" actId="1076"/>
          <ac:spMkLst>
            <pc:docMk/>
            <pc:sldMk cId="1909926373" sldId="387"/>
            <ac:spMk id="2" creationId="{2E496BEB-8FF9-558A-A8F1-A5AF05744C2E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" creationId="{78F6B526-9308-4668-A26C-CC6174B8EC73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3" creationId="{7DB079D8-3CDA-444E-A18F-6E4C2E29D713}"/>
          </ac:spMkLst>
        </pc:spChg>
        <pc:spChg chg="add mod">
          <ac:chgData name="Trần Phương Thảo" userId="870c13fb-f77e-41e4-9dbb-54277864c368" providerId="ADAL" clId="{2E3C691E-EEAC-4CA1-AC04-738D0D0F4480}" dt="2023-10-04T09:58:59.125" v="2767" actId="1076"/>
          <ac:spMkLst>
            <pc:docMk/>
            <pc:sldMk cId="1909926373" sldId="387"/>
            <ac:spMk id="3" creationId="{80055849-039C-477C-5554-759314C212DF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4" creationId="{FAD214E2-FE64-4B86-A66A-605646C0CA75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5" creationId="{1350A696-B519-43F5-A972-A09401E9448D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6" creationId="{85D4C819-3755-4731-8154-BC39639798F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7" creationId="{32C88B67-26C4-439D-972D-A5838FDE362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8" creationId="{EEB38825-03DC-4D36-9EC5-4F2A39FBA703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9" creationId="{8903F0B4-60B3-4DEB-96CC-E0B169D52F4D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0" creationId="{B733AD1A-983E-4070-9E44-27D3523AD710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1" creationId="{4D73A409-5A89-4E64-A7E0-4989DD1AC8F2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2" creationId="{5ECE7126-CCCC-43AC-989B-358D1BDEBCD0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3" creationId="{DE1C50DF-11DC-4E17-82BB-08F766E4336C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4" creationId="{6243221D-DC14-4AC9-93DF-0804711229A3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5" creationId="{DE01638B-D106-4F20-A09D-F748A57BAD65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6" creationId="{D8EA8548-331F-4292-8848-B01BBA708CDB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0" creationId="{E20715A9-9BB2-42EB-AEE1-6CFB661B6E2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1" creationId="{ECD0346B-810B-48B5-B74A-C20BE04F6130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2" creationId="{85EE920A-B13E-4C54-A17C-D9D3124A40A7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8" creationId="{5E897E8A-CEED-4EA6-ACD7-2AB8C088BC9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9" creationId="{839441E7-6972-4AFC-A55A-158F102CF671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30" creationId="{DD0FBAD0-2048-4707-B7CF-4A0B0F36F0EB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57" creationId="{EF93CE31-3C69-4BD7-A967-5BE3C770B471}"/>
          </ac:spMkLst>
        </pc:spChg>
        <pc:spChg chg="mod">
          <ac:chgData name="Trần Phương Thảo" userId="870c13fb-f77e-41e4-9dbb-54277864c368" providerId="ADAL" clId="{2E3C691E-EEAC-4CA1-AC04-738D0D0F4480}" dt="2023-10-04T09:40:13.245" v="1924" actId="20577"/>
          <ac:spMkLst>
            <pc:docMk/>
            <pc:sldMk cId="1909926373" sldId="387"/>
            <ac:spMk id="58" creationId="{7EE820B4-36A2-4D66-AA2D-2D2FCE22DD95}"/>
          </ac:spMkLst>
        </pc:s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17" creationId="{C2BE9598-8360-4533-972E-82B2BC65C529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23" creationId="{257BBC89-9750-4ACF-AF5D-8772BAA04533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31" creationId="{854673A2-758E-4DDF-A84C-38A1071A3099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34" creationId="{11BE253D-4041-448B-A836-42E43CB63A1E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45" creationId="{3666FCB0-C6BB-42B0-9A1E-B73C7D437CE0}"/>
          </ac:grpSpMkLst>
        </pc:grpChg>
      </pc:sldChg>
      <pc:sldChg chg="del">
        <pc:chgData name="Trần Phương Thảo" userId="870c13fb-f77e-41e4-9dbb-54277864c368" providerId="ADAL" clId="{2E3C691E-EEAC-4CA1-AC04-738D0D0F4480}" dt="2023-10-10T12:42:09.140" v="8084" actId="47"/>
        <pc:sldMkLst>
          <pc:docMk/>
          <pc:sldMk cId="1491093782" sldId="388"/>
        </pc:sldMkLst>
      </pc:sldChg>
      <pc:sldChg chg="del">
        <pc:chgData name="Trần Phương Thảo" userId="870c13fb-f77e-41e4-9dbb-54277864c368" providerId="ADAL" clId="{2E3C691E-EEAC-4CA1-AC04-738D0D0F4480}" dt="2023-10-10T12:42:09.549" v="8085" actId="47"/>
        <pc:sldMkLst>
          <pc:docMk/>
          <pc:sldMk cId="1643789133" sldId="389"/>
        </pc:sldMkLst>
      </pc:sldChg>
      <pc:sldChg chg="del">
        <pc:chgData name="Trần Phương Thảo" userId="870c13fb-f77e-41e4-9dbb-54277864c368" providerId="ADAL" clId="{2E3C691E-EEAC-4CA1-AC04-738D0D0F4480}" dt="2023-10-10T12:42:10.102" v="8086" actId="47"/>
        <pc:sldMkLst>
          <pc:docMk/>
          <pc:sldMk cId="3680184347" sldId="390"/>
        </pc:sldMkLst>
      </pc:sldChg>
      <pc:sldChg chg="del">
        <pc:chgData name="Trần Phương Thảo" userId="870c13fb-f77e-41e4-9dbb-54277864c368" providerId="ADAL" clId="{2E3C691E-EEAC-4CA1-AC04-738D0D0F4480}" dt="2023-10-10T12:42:10.492" v="8087" actId="47"/>
        <pc:sldMkLst>
          <pc:docMk/>
          <pc:sldMk cId="2138637375" sldId="391"/>
        </pc:sldMkLst>
      </pc:sldChg>
      <pc:sldChg chg="del">
        <pc:chgData name="Trần Phương Thảo" userId="870c13fb-f77e-41e4-9dbb-54277864c368" providerId="ADAL" clId="{2E3C691E-EEAC-4CA1-AC04-738D0D0F4480}" dt="2023-10-10T12:42:11.027" v="8088" actId="47"/>
        <pc:sldMkLst>
          <pc:docMk/>
          <pc:sldMk cId="3335918537" sldId="392"/>
        </pc:sldMkLst>
      </pc:sldChg>
      <pc:sldChg chg="del">
        <pc:chgData name="Trần Phương Thảo" userId="870c13fb-f77e-41e4-9dbb-54277864c368" providerId="ADAL" clId="{2E3C691E-EEAC-4CA1-AC04-738D0D0F4480}" dt="2023-10-10T12:42:11.467" v="8089" actId="47"/>
        <pc:sldMkLst>
          <pc:docMk/>
          <pc:sldMk cId="1576483633" sldId="393"/>
        </pc:sldMkLst>
      </pc:sldChg>
      <pc:sldChg chg="del">
        <pc:chgData name="Trần Phương Thảo" userId="870c13fb-f77e-41e4-9dbb-54277864c368" providerId="ADAL" clId="{2E3C691E-EEAC-4CA1-AC04-738D0D0F4480}" dt="2023-10-10T12:42:11.923" v="8090" actId="47"/>
        <pc:sldMkLst>
          <pc:docMk/>
          <pc:sldMk cId="1592708473" sldId="394"/>
        </pc:sldMkLst>
      </pc:sldChg>
      <pc:sldChg chg="addSp modSp add mod modAnim">
        <pc:chgData name="Trần Phương Thảo" userId="870c13fb-f77e-41e4-9dbb-54277864c368" providerId="ADAL" clId="{2E3C691E-EEAC-4CA1-AC04-738D0D0F4480}" dt="2023-10-04T13:44:11.427" v="2801"/>
        <pc:sldMkLst>
          <pc:docMk/>
          <pc:sldMk cId="4113074847" sldId="395"/>
        </pc:sldMkLst>
        <pc:spChg chg="add mod">
          <ac:chgData name="Trần Phương Thảo" userId="870c13fb-f77e-41e4-9dbb-54277864c368" providerId="ADAL" clId="{2E3C691E-EEAC-4CA1-AC04-738D0D0F4480}" dt="2023-10-04T13:39:44.030" v="2786" actId="12"/>
          <ac:spMkLst>
            <pc:docMk/>
            <pc:sldMk cId="4113074847" sldId="395"/>
            <ac:spMk id="2" creationId="{3277F27D-B38E-F92D-F100-911CE7B94B48}"/>
          </ac:spMkLst>
        </pc:spChg>
        <pc:spChg chg="add mod">
          <ac:chgData name="Trần Phương Thảo" userId="870c13fb-f77e-41e4-9dbb-54277864c368" providerId="ADAL" clId="{2E3C691E-EEAC-4CA1-AC04-738D0D0F4480}" dt="2023-10-04T13:43:22.802" v="2796" actId="1076"/>
          <ac:spMkLst>
            <pc:docMk/>
            <pc:sldMk cId="4113074847" sldId="395"/>
            <ac:spMk id="3" creationId="{87D17A9C-BCD5-15FB-20E7-77C4EFF394B4}"/>
          </ac:spMkLst>
        </pc:spChg>
        <pc:spChg chg="mod">
          <ac:chgData name="Trần Phương Thảo" userId="870c13fb-f77e-41e4-9dbb-54277864c368" providerId="ADAL" clId="{2E3C691E-EEAC-4CA1-AC04-738D0D0F4480}" dt="2023-10-04T09:40:26.380" v="1962" actId="20577"/>
          <ac:spMkLst>
            <pc:docMk/>
            <pc:sldMk cId="4113074847" sldId="395"/>
            <ac:spMk id="58" creationId="{7EE820B4-36A2-4D66-AA2D-2D2FCE22DD95}"/>
          </ac:spMkLst>
        </pc:spChg>
        <pc:picChg chg="add mod">
          <ac:chgData name="Trần Phương Thảo" userId="870c13fb-f77e-41e4-9dbb-54277864c368" providerId="ADAL" clId="{2E3C691E-EEAC-4CA1-AC04-738D0D0F4480}" dt="2023-10-04T13:43:19.226" v="2795" actId="1076"/>
          <ac:picMkLst>
            <pc:docMk/>
            <pc:sldMk cId="4113074847" sldId="395"/>
            <ac:picMk id="5" creationId="{60A8B9F7-5DAC-DF90-8A53-E8C9CBCF6BD9}"/>
          </ac:picMkLst>
        </pc:picChg>
      </pc:sldChg>
      <pc:sldChg chg="addSp delSp modSp add del mod modAnim">
        <pc:chgData name="Trần Phương Thảo" userId="870c13fb-f77e-41e4-9dbb-54277864c368" providerId="ADAL" clId="{2E3C691E-EEAC-4CA1-AC04-738D0D0F4480}" dt="2023-10-05T13:00:40.170" v="7227" actId="47"/>
        <pc:sldMkLst>
          <pc:docMk/>
          <pc:sldMk cId="470760628" sldId="396"/>
        </pc:sldMkLst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4" creationId="{97305767-68C8-4A08-8659-A272335C9C2B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5" creationId="{0313AC67-1962-F448-760B-ABA2ACFF344F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6" creationId="{462D291A-60BB-0AEA-DCAB-9D3B93907B52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7" creationId="{7E81A435-9716-C1A7-BBF2-C98320D22437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8" creationId="{89E1FA17-A19A-BCF6-860B-0FAB05E67189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9" creationId="{DED3CBB9-99E0-D7DE-150C-72FD0125A892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0" creationId="{9CE4509C-AB78-8144-5215-451B6C2EB7CD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1" creationId="{E5D4A694-36EF-27B5-A3A0-C240C6A9AA36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2" creationId="{F14B1EED-6EA7-3BF0-7651-60FB842902AE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3" creationId="{5C24C695-0DE2-F8FC-459F-EAF9EEDDE847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4" creationId="{7B7AD464-93BA-D23A-9BB3-1B1436713F1E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5" creationId="{95557CE3-2FF4-C18F-75D7-0FF0F9A56B69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6" creationId="{0D6276C9-0637-649D-8AE2-36B4F20EF9BB}"/>
          </ac:spMkLst>
        </pc:spChg>
        <pc:spChg chg="mod">
          <ac:chgData name="Trần Phương Thảo" userId="870c13fb-f77e-41e4-9dbb-54277864c368" providerId="ADAL" clId="{2E3C691E-EEAC-4CA1-AC04-738D0D0F4480}" dt="2023-10-04T14:02:53.265" v="3147" actId="18245"/>
          <ac:spMkLst>
            <pc:docMk/>
            <pc:sldMk cId="470760628" sldId="396"/>
            <ac:spMk id="17" creationId="{C77DE604-339E-26BB-AECB-7CE7B0127C6A}"/>
          </ac:spMkLst>
        </pc:spChg>
        <pc:spChg chg="mod">
          <ac:chgData name="Trần Phương Thảo" userId="870c13fb-f77e-41e4-9dbb-54277864c368" providerId="ADAL" clId="{2E3C691E-EEAC-4CA1-AC04-738D0D0F4480}" dt="2023-10-04T13:44:51.578" v="2839" actId="14100"/>
          <ac:spMkLst>
            <pc:docMk/>
            <pc:sldMk cId="470760628" sldId="396"/>
            <ac:spMk id="58" creationId="{7EE820B4-36A2-4D66-AA2D-2D2FCE22DD95}"/>
          </ac:spMkLst>
        </pc:spChg>
        <pc:grpChg chg="mod">
          <ac:chgData name="Trần Phương Thảo" userId="870c13fb-f77e-41e4-9dbb-54277864c368" providerId="ADAL" clId="{2E3C691E-EEAC-4CA1-AC04-738D0D0F4480}" dt="2023-10-04T14:03:05.919" v="3150" actId="18245"/>
          <ac:grpSpMkLst>
            <pc:docMk/>
            <pc:sldMk cId="470760628" sldId="396"/>
            <ac:grpSpMk id="3" creationId="{3F20CD53-6A0E-BC24-CB87-C9C53F8DE47B}"/>
          </ac:grpSpMkLst>
        </pc:grpChg>
        <pc:graphicFrameChg chg="add del mod modGraphic">
          <ac:chgData name="Trần Phương Thảo" userId="870c13fb-f77e-41e4-9dbb-54277864c368" providerId="ADAL" clId="{2E3C691E-EEAC-4CA1-AC04-738D0D0F4480}" dt="2023-10-04T14:03:05.919" v="3150" actId="18245"/>
          <ac:graphicFrameMkLst>
            <pc:docMk/>
            <pc:sldMk cId="470760628" sldId="396"/>
            <ac:graphicFrameMk id="2" creationId="{5670AEB9-0A2F-99C6-C5C2-F2FCAE717BF9}"/>
          </ac:graphicFrameMkLst>
        </pc:graphicFrameChg>
      </pc:sldChg>
      <pc:sldChg chg="modSp add mod ord">
        <pc:chgData name="Trần Phương Thảo" userId="870c13fb-f77e-41e4-9dbb-54277864c368" providerId="ADAL" clId="{2E3C691E-EEAC-4CA1-AC04-738D0D0F4480}" dt="2023-10-06T13:46:47.106" v="7761" actId="20577"/>
        <pc:sldMkLst>
          <pc:docMk/>
          <pc:sldMk cId="3387921942" sldId="397"/>
        </pc:sldMkLst>
        <pc:spChg chg="mod">
          <ac:chgData name="Trần Phương Thảo" userId="870c13fb-f77e-41e4-9dbb-54277864c368" providerId="ADAL" clId="{2E3C691E-EEAC-4CA1-AC04-738D0D0F4480}" dt="2023-10-06T13:46:47.106" v="7761" actId="20577"/>
          <ac:spMkLst>
            <pc:docMk/>
            <pc:sldMk cId="3387921942" sldId="397"/>
            <ac:spMk id="2" creationId="{F175622C-B5EE-8D21-4B6F-BB08856B1425}"/>
          </ac:spMkLst>
        </pc:spChg>
      </pc:sldChg>
      <pc:sldChg chg="addSp delSp modSp add mod ord modAnim">
        <pc:chgData name="Trần Phương Thảo" userId="870c13fb-f77e-41e4-9dbb-54277864c368" providerId="ADAL" clId="{2E3C691E-EEAC-4CA1-AC04-738D0D0F4480}" dt="2023-10-06T12:55:56.043" v="7240" actId="1076"/>
        <pc:sldMkLst>
          <pc:docMk/>
          <pc:sldMk cId="2149499470" sldId="398"/>
        </pc:sldMkLst>
        <pc:spChg chg="add mod">
          <ac:chgData name="Trần Phương Thảo" userId="870c13fb-f77e-41e4-9dbb-54277864c368" providerId="ADAL" clId="{2E3C691E-EEAC-4CA1-AC04-738D0D0F4480}" dt="2023-10-04T07:50:30.972" v="1476" actId="2711"/>
          <ac:spMkLst>
            <pc:docMk/>
            <pc:sldMk cId="2149499470" sldId="398"/>
            <ac:spMk id="2" creationId="{3C2286BC-8287-1EEA-B4D0-EFD4AAE905E7}"/>
          </ac:spMkLst>
        </pc:spChg>
        <pc:spChg chg="add mod">
          <ac:chgData name="Trần Phương Thảo" userId="870c13fb-f77e-41e4-9dbb-54277864c368" providerId="ADAL" clId="{2E3C691E-EEAC-4CA1-AC04-738D0D0F4480}" dt="2023-10-04T07:50:41.122" v="1478" actId="2711"/>
          <ac:spMkLst>
            <pc:docMk/>
            <pc:sldMk cId="2149499470" sldId="398"/>
            <ac:spMk id="3" creationId="{A2A64957-CBB4-9724-5B5E-6A7CB34F0882}"/>
          </ac:spMkLst>
        </pc:spChg>
        <pc:spChg chg="add mod">
          <ac:chgData name="Trần Phương Thảo" userId="870c13fb-f77e-41e4-9dbb-54277864c368" providerId="ADAL" clId="{2E3C691E-EEAC-4CA1-AC04-738D0D0F4480}" dt="2023-10-04T07:50:36.520" v="1477" actId="2711"/>
          <ac:spMkLst>
            <pc:docMk/>
            <pc:sldMk cId="2149499470" sldId="398"/>
            <ac:spMk id="4" creationId="{E4B4EEBE-29A0-FA28-F639-6E86E53F4A7E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5" creationId="{D34D50BE-B1C3-B0FD-B8DA-D413320B0369}"/>
          </ac:spMkLst>
        </pc:spChg>
        <pc:spChg chg="add del">
          <ac:chgData name="Trần Phương Thảo" userId="870c13fb-f77e-41e4-9dbb-54277864c368" providerId="ADAL" clId="{2E3C691E-EEAC-4CA1-AC04-738D0D0F4480}" dt="2023-10-04T06:57:30.943" v="951" actId="478"/>
          <ac:spMkLst>
            <pc:docMk/>
            <pc:sldMk cId="2149499470" sldId="398"/>
            <ac:spMk id="6" creationId="{59932C45-8D6C-6412-66F0-02E6666636AB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7" creationId="{971F8A46-57D0-42D4-E062-5F96317E005A}"/>
          </ac:spMkLst>
        </pc:spChg>
        <pc:spChg chg="add mod">
          <ac:chgData name="Trần Phương Thảo" userId="870c13fb-f77e-41e4-9dbb-54277864c368" providerId="ADAL" clId="{2E3C691E-EEAC-4CA1-AC04-738D0D0F4480}" dt="2023-10-04T07:50:55.209" v="1479" actId="2711"/>
          <ac:spMkLst>
            <pc:docMk/>
            <pc:sldMk cId="2149499470" sldId="398"/>
            <ac:spMk id="9" creationId="{1BF69502-A8B3-01DC-F02A-C68EE1234A82}"/>
          </ac:spMkLst>
        </pc:spChg>
        <pc:spChg chg="add mod">
          <ac:chgData name="Trần Phương Thảo" userId="870c13fb-f77e-41e4-9dbb-54277864c368" providerId="ADAL" clId="{2E3C691E-EEAC-4CA1-AC04-738D0D0F4480}" dt="2023-10-04T07:51:01.010" v="1480" actId="2711"/>
          <ac:spMkLst>
            <pc:docMk/>
            <pc:sldMk cId="2149499470" sldId="398"/>
            <ac:spMk id="10" creationId="{34AA5A22-DEF4-8829-25CF-9E8B08B93C57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11" creationId="{F2902173-8FF0-1987-DD19-94AF354875CE}"/>
          </ac:spMkLst>
        </pc:spChg>
        <pc:spChg chg="add del mod">
          <ac:chgData name="Trần Phương Thảo" userId="870c13fb-f77e-41e4-9dbb-54277864c368" providerId="ADAL" clId="{2E3C691E-EEAC-4CA1-AC04-738D0D0F4480}" dt="2023-10-04T07:06:30.012" v="1174" actId="478"/>
          <ac:spMkLst>
            <pc:docMk/>
            <pc:sldMk cId="2149499470" sldId="398"/>
            <ac:spMk id="13" creationId="{668A173B-B54C-C098-C5B4-EBF2F3C10F4D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14" creationId="{4FB6B99C-60DD-D66E-4892-6F434003C7F0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15" creationId="{3B309805-FE58-04DC-A3E8-95A5CF44E254}"/>
          </ac:spMkLst>
        </pc:spChg>
        <pc:spChg chg="add del mod">
          <ac:chgData name="Trần Phương Thảo" userId="870c13fb-f77e-41e4-9dbb-54277864c368" providerId="ADAL" clId="{2E3C691E-EEAC-4CA1-AC04-738D0D0F4480}" dt="2023-10-04T07:20:35.362" v="1242" actId="478"/>
          <ac:spMkLst>
            <pc:docMk/>
            <pc:sldMk cId="2149499470" sldId="398"/>
            <ac:spMk id="19" creationId="{95D31A21-4E2B-D090-671E-38D53334F7BC}"/>
          </ac:spMkLst>
        </pc:spChg>
        <pc:spChg chg="add del">
          <ac:chgData name="Trần Phương Thảo" userId="870c13fb-f77e-41e4-9dbb-54277864c368" providerId="ADAL" clId="{2E3C691E-EEAC-4CA1-AC04-738D0D0F4480}" dt="2023-10-04T07:20:20.842" v="1239" actId="478"/>
          <ac:spMkLst>
            <pc:docMk/>
            <pc:sldMk cId="2149499470" sldId="398"/>
            <ac:spMk id="20" creationId="{0591BDA6-2B59-F365-1CDE-E4B010388872}"/>
          </ac:spMkLst>
        </pc:spChg>
        <pc:spChg chg="add mod topLvl">
          <ac:chgData name="Trần Phương Thảo" userId="870c13fb-f77e-41e4-9dbb-54277864c368" providerId="ADAL" clId="{2E3C691E-EEAC-4CA1-AC04-738D0D0F4480}" dt="2023-10-04T07:51:13.770" v="1481" actId="2711"/>
          <ac:spMkLst>
            <pc:docMk/>
            <pc:sldMk cId="2149499470" sldId="398"/>
            <ac:spMk id="21" creationId="{5ED2AE45-387E-7408-A736-2B42DB121F98}"/>
          </ac:spMkLst>
        </pc:spChg>
        <pc:spChg chg="mod">
          <ac:chgData name="Trần Phương Thảo" userId="870c13fb-f77e-41e4-9dbb-54277864c368" providerId="ADAL" clId="{2E3C691E-EEAC-4CA1-AC04-738D0D0F4480}" dt="2023-10-04T07:10:21.881" v="1218" actId="207"/>
          <ac:spMkLst>
            <pc:docMk/>
            <pc:sldMk cId="2149499470" sldId="398"/>
            <ac:spMk id="58" creationId="{7EE820B4-36A2-4D66-AA2D-2D2FCE22DD95}"/>
          </ac:spMkLst>
        </pc:spChg>
        <pc:spChg chg="add del mod">
          <ac:chgData name="Trần Phương Thảo" userId="870c13fb-f77e-41e4-9dbb-54277864c368" providerId="ADAL" clId="{2E3C691E-EEAC-4CA1-AC04-738D0D0F4480}" dt="2023-10-04T07:49:36.334" v="1464"/>
          <ac:spMkLst>
            <pc:docMk/>
            <pc:sldMk cId="2149499470" sldId="398"/>
            <ac:spMk id="82" creationId="{01C4DBD3-6009-FF0D-05CC-13BFBB771623}"/>
          </ac:spMkLst>
        </pc:spChg>
        <pc:spChg chg="add mod">
          <ac:chgData name="Trần Phương Thảo" userId="870c13fb-f77e-41e4-9dbb-54277864c368" providerId="ADAL" clId="{2E3C691E-EEAC-4CA1-AC04-738D0D0F4480}" dt="2023-10-04T07:51:40.660" v="1486" actId="255"/>
          <ac:spMkLst>
            <pc:docMk/>
            <pc:sldMk cId="2149499470" sldId="398"/>
            <ac:spMk id="83" creationId="{0168775F-7E34-FE84-088D-3AF3953CE26E}"/>
          </ac:spMkLst>
        </pc:spChg>
        <pc:grpChg chg="add mod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8" creationId="{C1921C0C-4927-2C12-25E4-881B9DD260BF}"/>
          </ac:grpSpMkLst>
        </pc:grpChg>
        <pc:grpChg chg="add mod topLvl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12" creationId="{7C98D46D-804D-C9B3-F0FE-84F57E00D467}"/>
          </ac:grpSpMkLst>
        </pc:grpChg>
        <pc:grpChg chg="add mod topLvl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16" creationId="{D2E65DBE-6BDA-EC01-639C-F122FB784BB4}"/>
          </ac:grpSpMkLst>
        </pc:grpChg>
        <pc:grpChg chg="add del mod topLvl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62" creationId="{AFE5A419-5DEA-AE3A-40FE-A45F74295860}"/>
          </ac:grpSpMkLst>
        </pc:grpChg>
        <pc:grpChg chg="add del mod">
          <ac:chgData name="Trần Phương Thảo" userId="870c13fb-f77e-41e4-9dbb-54277864c368" providerId="ADAL" clId="{2E3C691E-EEAC-4CA1-AC04-738D0D0F4480}" dt="2023-10-04T07:41:01.185" v="1373" actId="165"/>
          <ac:grpSpMkLst>
            <pc:docMk/>
            <pc:sldMk cId="2149499470" sldId="398"/>
            <ac:grpSpMk id="65" creationId="{FDCA3CB0-30C8-7293-0467-FB378E6A1FBF}"/>
          </ac:grpSpMkLst>
        </pc:grpChg>
        <pc:grpChg chg="add del mod">
          <ac:chgData name="Trần Phương Thảo" userId="870c13fb-f77e-41e4-9dbb-54277864c368" providerId="ADAL" clId="{2E3C691E-EEAC-4CA1-AC04-738D0D0F4480}" dt="2023-10-04T07:41:57.464" v="1380" actId="165"/>
          <ac:grpSpMkLst>
            <pc:docMk/>
            <pc:sldMk cId="2149499470" sldId="398"/>
            <ac:grpSpMk id="69" creationId="{891B9513-CFBB-73A7-E7D2-3846527E49F9}"/>
          </ac:grpSpMkLst>
        </pc:grpChg>
        <pc:graphicFrameChg chg="add del mod">
          <ac:chgData name="Trần Phương Thảo" userId="870c13fb-f77e-41e4-9dbb-54277864c368" providerId="ADAL" clId="{2E3C691E-EEAC-4CA1-AC04-738D0D0F4480}" dt="2023-10-01T08:48:01.663" v="654"/>
          <ac:graphicFrameMkLst>
            <pc:docMk/>
            <pc:sldMk cId="2149499470" sldId="398"/>
            <ac:graphicFrameMk id="2" creationId="{2169F9C9-40D8-CB0A-C3FC-07708CC2D011}"/>
          </ac:graphicFrameMkLst>
        </pc:graphicFrameChg>
        <pc:picChg chg="add mod topLvl">
          <ac:chgData name="Trần Phương Thảo" userId="870c13fb-f77e-41e4-9dbb-54277864c368" providerId="ADAL" clId="{2E3C691E-EEAC-4CA1-AC04-738D0D0F4480}" dt="2023-10-04T07:41:06.230" v="1374" actId="165"/>
          <ac:picMkLst>
            <pc:docMk/>
            <pc:sldMk cId="2149499470" sldId="398"/>
            <ac:picMk id="18" creationId="{F4D51910-7C9E-895E-EE81-8120A36F6DA5}"/>
          </ac:picMkLst>
        </pc:picChg>
        <pc:picChg chg="add del mod">
          <ac:chgData name="Trần Phương Thảo" userId="870c13fb-f77e-41e4-9dbb-54277864c368" providerId="ADAL" clId="{2E3C691E-EEAC-4CA1-AC04-738D0D0F4480}" dt="2023-10-04T07:23:34.598" v="1263" actId="478"/>
          <ac:picMkLst>
            <pc:docMk/>
            <pc:sldMk cId="2149499470" sldId="398"/>
            <ac:picMk id="23" creationId="{2FA9FC31-B507-58A6-96FB-A8B59E96C5D2}"/>
          </ac:picMkLst>
        </pc:picChg>
        <pc:picChg chg="add mod topLvl">
          <ac:chgData name="Trần Phương Thảo" userId="870c13fb-f77e-41e4-9dbb-54277864c368" providerId="ADAL" clId="{2E3C691E-EEAC-4CA1-AC04-738D0D0F4480}" dt="2023-10-04T07:41:06.230" v="1374" actId="165"/>
          <ac:picMkLst>
            <pc:docMk/>
            <pc:sldMk cId="2149499470" sldId="398"/>
            <ac:picMk id="25" creationId="{B4560438-F15B-0FD2-A0E5-479F01F1D6DA}"/>
          </ac:picMkLst>
        </pc:pic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27" creationId="{4991900C-C1E9-B9CB-8E04-8C8347738101}"/>
          </ac:cxnSpMkLst>
        </pc:cxnChg>
        <pc:cxnChg chg="add del mod">
          <ac:chgData name="Trần Phương Thảo" userId="870c13fb-f77e-41e4-9dbb-54277864c368" providerId="ADAL" clId="{2E3C691E-EEAC-4CA1-AC04-738D0D0F4480}" dt="2023-10-04T07:26:06.283" v="1272" actId="478"/>
          <ac:cxnSpMkLst>
            <pc:docMk/>
            <pc:sldMk cId="2149499470" sldId="398"/>
            <ac:cxnSpMk id="31" creationId="{B207583B-9E5F-D709-E068-C3D3FB4051C0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33" creationId="{DC37D4F6-E26C-B236-C327-E13E5D051A2E}"/>
          </ac:cxnSpMkLst>
        </pc:cxnChg>
        <pc:cxnChg chg="add del mod">
          <ac:chgData name="Trần Phương Thảo" userId="870c13fb-f77e-41e4-9dbb-54277864c368" providerId="ADAL" clId="{2E3C691E-EEAC-4CA1-AC04-738D0D0F4480}" dt="2023-10-04T07:27:19.798" v="1283" actId="478"/>
          <ac:cxnSpMkLst>
            <pc:docMk/>
            <pc:sldMk cId="2149499470" sldId="398"/>
            <ac:cxnSpMk id="35" creationId="{DCCC7337-1ABF-CDA4-1727-984227B76837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44" creationId="{CE8A8D39-043E-5B3D-F702-51068C236E67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52" creationId="{5C34015C-1B47-054A-F8DA-8796EB86F3F0}"/>
          </ac:cxnSpMkLst>
        </pc:cxnChg>
        <pc:cxnChg chg="add del mod">
          <ac:chgData name="Trần Phương Thảo" userId="870c13fb-f77e-41e4-9dbb-54277864c368" providerId="ADAL" clId="{2E3C691E-EEAC-4CA1-AC04-738D0D0F4480}" dt="2023-10-04T07:32:24.994" v="1308" actId="11529"/>
          <ac:cxnSpMkLst>
            <pc:docMk/>
            <pc:sldMk cId="2149499470" sldId="398"/>
            <ac:cxnSpMk id="54" creationId="{520F300A-51D1-0447-6BC1-FC1ED02A3548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56" creationId="{CDE3F368-B79B-DC7B-0AEF-3ACCEEF20320}"/>
          </ac:cxnSpMkLst>
        </pc:cxnChg>
        <pc:cxnChg chg="add del mod">
          <ac:chgData name="Trần Phương Thảo" userId="870c13fb-f77e-41e4-9dbb-54277864c368" providerId="ADAL" clId="{2E3C691E-EEAC-4CA1-AC04-738D0D0F4480}" dt="2023-10-04T07:37:36.303" v="1355" actId="478"/>
          <ac:cxnSpMkLst>
            <pc:docMk/>
            <pc:sldMk cId="2149499470" sldId="398"/>
            <ac:cxnSpMk id="59" creationId="{2DBED944-76E0-FCB3-5A14-88DF7C13E28F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61" creationId="{2BD9B705-AE55-A311-27B5-9A15C8D9C212}"/>
          </ac:cxnSpMkLst>
        </pc:cxnChg>
        <pc:cxnChg chg="add mod topLvl">
          <ac:chgData name="Trần Phương Thảo" userId="870c13fb-f77e-41e4-9dbb-54277864c368" providerId="ADAL" clId="{2E3C691E-EEAC-4CA1-AC04-738D0D0F4480}" dt="2023-10-04T07:41:01.185" v="1373" actId="165"/>
          <ac:cxnSpMkLst>
            <pc:docMk/>
            <pc:sldMk cId="2149499470" sldId="398"/>
            <ac:cxnSpMk id="64" creationId="{3545FBD4-117D-2AD1-F46E-CCDCD018F1BC}"/>
          </ac:cxnSpMkLst>
        </pc:cxnChg>
        <pc:cxnChg chg="add mod topLvl">
          <ac:chgData name="Trần Phương Thảo" userId="870c13fb-f77e-41e4-9dbb-54277864c368" providerId="ADAL" clId="{2E3C691E-EEAC-4CA1-AC04-738D0D0F4480}" dt="2023-10-06T12:55:54.784" v="7238" actId="1076"/>
          <ac:cxnSpMkLst>
            <pc:docMk/>
            <pc:sldMk cId="2149499470" sldId="398"/>
            <ac:cxnSpMk id="66" creationId="{4C83FF35-1504-8499-984F-51C3504A6BA9}"/>
          </ac:cxnSpMkLst>
        </pc:cxnChg>
        <pc:cxnChg chg="add mod topLvl">
          <ac:chgData name="Trần Phương Thảo" userId="870c13fb-f77e-41e4-9dbb-54277864c368" providerId="ADAL" clId="{2E3C691E-EEAC-4CA1-AC04-738D0D0F4480}" dt="2023-10-06T12:55:56.043" v="7240" actId="1076"/>
          <ac:cxnSpMkLst>
            <pc:docMk/>
            <pc:sldMk cId="2149499470" sldId="398"/>
            <ac:cxnSpMk id="67" creationId="{CC89E53E-287A-9F39-C8FA-39521F274AED}"/>
          </ac:cxnSpMkLst>
        </pc:cxnChg>
        <pc:cxnChg chg="add mod topLvl">
          <ac:chgData name="Trần Phương Thảo" userId="870c13fb-f77e-41e4-9dbb-54277864c368" providerId="ADAL" clId="{2E3C691E-EEAC-4CA1-AC04-738D0D0F4480}" dt="2023-10-06T12:55:55.353" v="7239" actId="1076"/>
          <ac:cxnSpMkLst>
            <pc:docMk/>
            <pc:sldMk cId="2149499470" sldId="398"/>
            <ac:cxnSpMk id="68" creationId="{76D88FB0-7E98-592F-5C5C-69EB1B17032D}"/>
          </ac:cxnSpMkLst>
        </pc:cxnChg>
        <pc:cxnChg chg="add mod">
          <ac:chgData name="Trần Phương Thảo" userId="870c13fb-f77e-41e4-9dbb-54277864c368" providerId="ADAL" clId="{2E3C691E-EEAC-4CA1-AC04-738D0D0F4480}" dt="2023-10-06T12:55:54.003" v="7236" actId="1076"/>
          <ac:cxnSpMkLst>
            <pc:docMk/>
            <pc:sldMk cId="2149499470" sldId="398"/>
            <ac:cxnSpMk id="79" creationId="{E6B01282-1BAF-E3C2-47E2-AED0A7AF694D}"/>
          </ac:cxnSpMkLst>
        </pc:cxnChg>
        <pc:cxnChg chg="add mod">
          <ac:chgData name="Trần Phương Thảo" userId="870c13fb-f77e-41e4-9dbb-54277864c368" providerId="ADAL" clId="{2E3C691E-EEAC-4CA1-AC04-738D0D0F4480}" dt="2023-10-06T12:55:53.704" v="7235" actId="1076"/>
          <ac:cxnSpMkLst>
            <pc:docMk/>
            <pc:sldMk cId="2149499470" sldId="398"/>
            <ac:cxnSpMk id="81" creationId="{14566A83-537D-E42D-A5B6-097E041F1C94}"/>
          </ac:cxnSpMkLst>
        </pc:cxnChg>
      </pc:sldChg>
      <pc:sldChg chg="delSp modSp add del mod ord">
        <pc:chgData name="Trần Phương Thảo" userId="870c13fb-f77e-41e4-9dbb-54277864c368" providerId="ADAL" clId="{2E3C691E-EEAC-4CA1-AC04-738D0D0F4480}" dt="2023-10-01T08:47:50.435" v="623" actId="47"/>
        <pc:sldMkLst>
          <pc:docMk/>
          <pc:sldMk cId="3150580247" sldId="398"/>
        </pc:sldMkLst>
        <pc:spChg chg="del mod">
          <ac:chgData name="Trần Phương Thảo" userId="870c13fb-f77e-41e4-9dbb-54277864c368" providerId="ADAL" clId="{2E3C691E-EEAC-4CA1-AC04-738D0D0F4480}" dt="2023-10-01T08:47:18.276" v="617"/>
          <ac:spMkLst>
            <pc:docMk/>
            <pc:sldMk cId="3150580247" sldId="398"/>
            <ac:spMk id="58" creationId="{7EE820B4-36A2-4D66-AA2D-2D2FCE22DD95}"/>
          </ac:spMkLst>
        </pc:spChg>
      </pc:sldChg>
      <pc:sldChg chg="addSp delSp modSp add mod modAnim">
        <pc:chgData name="Trần Phương Thảo" userId="870c13fb-f77e-41e4-9dbb-54277864c368" providerId="ADAL" clId="{2E3C691E-EEAC-4CA1-AC04-738D0D0F4480}" dt="2023-10-04T09:36:41.281" v="1844"/>
        <pc:sldMkLst>
          <pc:docMk/>
          <pc:sldMk cId="345033218" sldId="399"/>
        </pc:sldMkLst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8" creationId="{DAF6EE27-584A-4755-F0D5-25FF67AF61F0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0" creationId="{B002E7A9-A847-F43D-1497-3B09DED1218F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1" creationId="{52B0CE7E-8731-1A4E-D375-1675510D90B5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2" creationId="{8092FD39-E8AC-C925-AE63-2309AAC6080B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3" creationId="{E611DF0E-EF46-30CE-963B-0899FFE337D4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4" creationId="{C512B4E0-2FB2-3CEE-D689-10CF32D79D38}"/>
          </ac:spMkLst>
        </pc:spChg>
        <pc:spChg chg="add del mod">
          <ac:chgData name="Trần Phương Thảo" userId="870c13fb-f77e-41e4-9dbb-54277864c368" providerId="ADAL" clId="{2E3C691E-EEAC-4CA1-AC04-738D0D0F4480}" dt="2023-10-04T09:18:29.946" v="1625" actId="11529"/>
          <ac:spMkLst>
            <pc:docMk/>
            <pc:sldMk cId="345033218" sldId="399"/>
            <ac:spMk id="15" creationId="{0401A616-EC1F-2216-DDF8-C9912E12DCFE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6" creationId="{396D66A4-A8B3-2B24-243F-B1AAB7A68F3D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7" creationId="{A273344B-8B20-B5F9-F767-25FF569E0704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8" creationId="{5A5A76BB-0155-A0E1-5CFA-2C36FA0B2A50}"/>
          </ac:spMkLst>
        </pc:spChg>
        <pc:spChg chg="add mod topLvl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22" creationId="{31C4FF7C-2C91-90D9-C56D-04DC946537C2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31" creationId="{D82DAD30-1719-49BF-80DB-BDB078103B29}"/>
          </ac:spMkLst>
        </pc:spChg>
        <pc:spChg chg="mod">
          <ac:chgData name="Trần Phương Thảo" userId="870c13fb-f77e-41e4-9dbb-54277864c368" providerId="ADAL" clId="{2E3C691E-EEAC-4CA1-AC04-738D0D0F4480}" dt="2023-10-04T08:49:21.152" v="1533" actId="14100"/>
          <ac:spMkLst>
            <pc:docMk/>
            <pc:sldMk cId="345033218" sldId="399"/>
            <ac:spMk id="58" creationId="{7EE820B4-36A2-4D66-AA2D-2D2FCE22DD95}"/>
          </ac:spMkLst>
        </pc:s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9" creationId="{7E3E6B3E-22A2-24FE-6E5F-8E28BA2249BE}"/>
          </ac:grpSpMkLst>
        </pc:gr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19" creationId="{D2FF2F61-7E61-E152-5A83-C53B87E87CB6}"/>
          </ac:grpSpMkLst>
        </pc:grpChg>
        <pc:grpChg chg="add mod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20" creationId="{3BCD6177-F329-4D7F-4090-36A3946848E6}"/>
          </ac:grpSpMkLst>
        </pc:grpChg>
        <pc:grpChg chg="add mod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21" creationId="{68190AD1-52D7-B928-B86A-BA97DDE3F38C}"/>
          </ac:grpSpMkLst>
        </pc:grpChg>
        <pc:grpChg chg="add del mod">
          <ac:chgData name="Trần Phương Thảo" userId="870c13fb-f77e-41e4-9dbb-54277864c368" providerId="ADAL" clId="{2E3C691E-EEAC-4CA1-AC04-738D0D0F4480}" dt="2023-10-04T09:23:28.931" v="1729" actId="165"/>
          <ac:grpSpMkLst>
            <pc:docMk/>
            <pc:sldMk cId="345033218" sldId="399"/>
            <ac:grpSpMk id="23" creationId="{76E8853F-8A5B-472C-EC7B-B69A20271616}"/>
          </ac:grpSpMkLst>
        </pc:gr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24" creationId="{5089E17D-136E-007B-55D2-6B2A52D5FCD4}"/>
          </ac:grpSpMkLst>
        </pc:gr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32" creationId="{3CBE809A-4AD4-E255-4DAF-D24E4A1DE063}"/>
          </ac:grpSpMkLst>
        </pc:grpChg>
        <pc:grpChg chg="add mod">
          <ac:chgData name="Trần Phương Thảo" userId="870c13fb-f77e-41e4-9dbb-54277864c368" providerId="ADAL" clId="{2E3C691E-EEAC-4CA1-AC04-738D0D0F4480}" dt="2023-10-04T09:33:22.203" v="1834" actId="164"/>
          <ac:grpSpMkLst>
            <pc:docMk/>
            <pc:sldMk cId="345033218" sldId="399"/>
            <ac:grpSpMk id="57" creationId="{5EFBE2E5-252F-EDC4-7372-4AB4600F54EC}"/>
          </ac:grpSpMkLst>
        </pc:grpChg>
        <pc:grpChg chg="add del mod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59" creationId="{8FB5BD78-7A62-21FD-9E3B-F45279D20829}"/>
          </ac:grpSpMkLst>
        </pc:grpChg>
        <pc:picChg chg="add del mod">
          <ac:chgData name="Trần Phương Thảo" userId="870c13fb-f77e-41e4-9dbb-54277864c368" providerId="ADAL" clId="{2E3C691E-EEAC-4CA1-AC04-738D0D0F4480}" dt="2023-10-04T08:48:11.284" v="1490" actId="478"/>
          <ac:picMkLst>
            <pc:docMk/>
            <pc:sldMk cId="345033218" sldId="399"/>
            <ac:picMk id="3" creationId="{6B848987-A1A8-54E5-BFBF-AF429862AE05}"/>
          </ac:picMkLst>
        </pc:picChg>
        <pc:picChg chg="add del mod">
          <ac:chgData name="Trần Phương Thảo" userId="870c13fb-f77e-41e4-9dbb-54277864c368" providerId="ADAL" clId="{2E3C691E-EEAC-4CA1-AC04-738D0D0F4480}" dt="2023-10-04T08:48:51.497" v="1493" actId="478"/>
          <ac:picMkLst>
            <pc:docMk/>
            <pc:sldMk cId="345033218" sldId="399"/>
            <ac:picMk id="5" creationId="{23954D61-462B-C021-8617-31231A9B5C7A}"/>
          </ac:picMkLst>
        </pc:picChg>
        <pc:picChg chg="add mod">
          <ac:chgData name="Trần Phương Thảo" userId="870c13fb-f77e-41e4-9dbb-54277864c368" providerId="ADAL" clId="{2E3C691E-EEAC-4CA1-AC04-738D0D0F4480}" dt="2023-10-04T09:36:09.469" v="1840" actId="165"/>
          <ac:picMkLst>
            <pc:docMk/>
            <pc:sldMk cId="345033218" sldId="399"/>
            <ac:picMk id="7" creationId="{01D3AD12-EEE1-DB26-3510-5997B4406F9C}"/>
          </ac:picMkLst>
        </pc:pic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26" creationId="{081F498E-E411-D5AA-6463-832F5BE481F8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28" creationId="{FBA87FDC-7E5B-7029-6D22-EA90D9E39C75}"/>
          </ac:cxnSpMkLst>
        </pc:cxnChg>
        <pc:cxnChg chg="add del">
          <ac:chgData name="Trần Phương Thảo" userId="870c13fb-f77e-41e4-9dbb-54277864c368" providerId="ADAL" clId="{2E3C691E-EEAC-4CA1-AC04-738D0D0F4480}" dt="2023-10-04T09:25:50.820" v="1740" actId="478"/>
          <ac:cxnSpMkLst>
            <pc:docMk/>
            <pc:sldMk cId="345033218" sldId="399"/>
            <ac:cxnSpMk id="30" creationId="{E09A9CD6-7AE9-D546-B86C-3CA5E8756C2D}"/>
          </ac:cxnSpMkLst>
        </pc:cxnChg>
        <pc:cxnChg chg="add del mod">
          <ac:chgData name="Trần Phương Thảo" userId="870c13fb-f77e-41e4-9dbb-54277864c368" providerId="ADAL" clId="{2E3C691E-EEAC-4CA1-AC04-738D0D0F4480}" dt="2023-10-04T09:28:30.239" v="1751" actId="478"/>
          <ac:cxnSpMkLst>
            <pc:docMk/>
            <pc:sldMk cId="345033218" sldId="399"/>
            <ac:cxnSpMk id="34" creationId="{A9B05E58-8D93-0255-B7C5-E2C171C793E6}"/>
          </ac:cxnSpMkLst>
        </pc:cxnChg>
        <pc:cxnChg chg="add del mod">
          <ac:chgData name="Trần Phương Thảo" userId="870c13fb-f77e-41e4-9dbb-54277864c368" providerId="ADAL" clId="{2E3C691E-EEAC-4CA1-AC04-738D0D0F4480}" dt="2023-10-04T09:28:14.695" v="1749" actId="11529"/>
          <ac:cxnSpMkLst>
            <pc:docMk/>
            <pc:sldMk cId="345033218" sldId="399"/>
            <ac:cxnSpMk id="36" creationId="{565DCD45-671D-7EE8-E09F-2AB06713D108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38" creationId="{D1B4D789-682A-2A1F-871A-EA65CF88E2BB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0" creationId="{60431C0B-4A16-A19A-93CC-08FDAB271E32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2" creationId="{BFC6806E-FEE2-6CC0-81C5-B66F6FF55FBE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4" creationId="{4B67300C-302B-7709-AF93-73706032AFAE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6" creationId="{7F441C4E-222B-00E1-34FD-DE130C345941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8" creationId="{0A9EA09D-C9E9-78B8-384F-60633305B2E7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9" creationId="{EB7333BE-EF61-5CDC-04F9-AB4309BF090D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50" creationId="{A8B442F5-42F4-1E1C-BCEA-1983A0C67768}"/>
          </ac:cxnSpMkLst>
        </pc:cxnChg>
      </pc:sldChg>
      <pc:sldChg chg="modSp add mod ord">
        <pc:chgData name="Trần Phương Thảo" userId="870c13fb-f77e-41e4-9dbb-54277864c368" providerId="ADAL" clId="{2E3C691E-EEAC-4CA1-AC04-738D0D0F4480}" dt="2023-10-01T08:52:24.348" v="802" actId="2711"/>
        <pc:sldMkLst>
          <pc:docMk/>
          <pc:sldMk cId="1120550500" sldId="400"/>
        </pc:sldMkLst>
        <pc:spChg chg="mod">
          <ac:chgData name="Trần Phương Thảo" userId="870c13fb-f77e-41e4-9dbb-54277864c368" providerId="ADAL" clId="{2E3C691E-EEAC-4CA1-AC04-738D0D0F4480}" dt="2023-10-01T08:52:24.348" v="802" actId="2711"/>
          <ac:spMkLst>
            <pc:docMk/>
            <pc:sldMk cId="1120550500" sldId="400"/>
            <ac:spMk id="2" creationId="{F175622C-B5EE-8D21-4B6F-BB08856B1425}"/>
          </ac:spMkLst>
        </pc:spChg>
      </pc:sldChg>
      <pc:sldChg chg="add del ord">
        <pc:chgData name="Trần Phương Thảo" userId="870c13fb-f77e-41e4-9dbb-54277864c368" providerId="ADAL" clId="{2E3C691E-EEAC-4CA1-AC04-738D0D0F4480}" dt="2023-10-01T08:50:14.040" v="770" actId="47"/>
        <pc:sldMkLst>
          <pc:docMk/>
          <pc:sldMk cId="1174473321" sldId="401"/>
        </pc:sldMkLst>
      </pc:sldChg>
      <pc:sldChg chg="addSp delSp modSp add mod ord">
        <pc:chgData name="Trần Phương Thảo" userId="870c13fb-f77e-41e4-9dbb-54277864c368" providerId="ADAL" clId="{2E3C691E-EEAC-4CA1-AC04-738D0D0F4480}" dt="2023-10-01T08:52:14.651" v="801" actId="2711"/>
        <pc:sldMkLst>
          <pc:docMk/>
          <pc:sldMk cId="2333077991" sldId="402"/>
        </pc:sldMkLst>
        <pc:spChg chg="mod">
          <ac:chgData name="Trần Phương Thảo" userId="870c13fb-f77e-41e4-9dbb-54277864c368" providerId="ADAL" clId="{2E3C691E-EEAC-4CA1-AC04-738D0D0F4480}" dt="2023-10-01T08:52:14.651" v="801" actId="2711"/>
          <ac:spMkLst>
            <pc:docMk/>
            <pc:sldMk cId="2333077991" sldId="402"/>
            <ac:spMk id="2" creationId="{F175622C-B5EE-8D21-4B6F-BB08856B1425}"/>
          </ac:spMkLst>
        </pc:spChg>
        <pc:spChg chg="add del mod">
          <ac:chgData name="Trần Phương Thảo" userId="870c13fb-f77e-41e4-9dbb-54277864c368" providerId="ADAL" clId="{2E3C691E-EEAC-4CA1-AC04-738D0D0F4480}" dt="2023-10-01T08:51:14.783" v="784"/>
          <ac:spMkLst>
            <pc:docMk/>
            <pc:sldMk cId="2333077991" sldId="402"/>
            <ac:spMk id="3" creationId="{205AB461-6E6B-2B9A-A7A3-E7A3DB4105DA}"/>
          </ac:spMkLst>
        </pc:spChg>
      </pc:sldChg>
      <pc:sldChg chg="addSp delSp modSp add mod ord">
        <pc:chgData name="Trần Phương Thảo" userId="870c13fb-f77e-41e4-9dbb-54277864c368" providerId="ADAL" clId="{2E3C691E-EEAC-4CA1-AC04-738D0D0F4480}" dt="2023-10-04T14:29:43.825" v="4024" actId="1076"/>
        <pc:sldMkLst>
          <pc:docMk/>
          <pc:sldMk cId="1422929777" sldId="403"/>
        </pc:sldMkLst>
        <pc:spChg chg="add mod">
          <ac:chgData name="Trần Phương Thảo" userId="870c13fb-f77e-41e4-9dbb-54277864c368" providerId="ADAL" clId="{2E3C691E-EEAC-4CA1-AC04-738D0D0F4480}" dt="2023-10-01T08:52:06.803" v="799" actId="1076"/>
          <ac:spMkLst>
            <pc:docMk/>
            <pc:sldMk cId="1422929777" sldId="403"/>
            <ac:spMk id="2" creationId="{D5C4CE19-8AD0-ABFB-DA8C-ECE70EC35636}"/>
          </ac:spMkLst>
        </pc:spChg>
        <pc:spChg chg="add mod">
          <ac:chgData name="Trần Phương Thảo" userId="870c13fb-f77e-41e4-9dbb-54277864c368" providerId="ADAL" clId="{2E3C691E-EEAC-4CA1-AC04-738D0D0F4480}" dt="2023-10-04T14:29:43.825" v="4024" actId="1076"/>
          <ac:spMkLst>
            <pc:docMk/>
            <pc:sldMk cId="1422929777" sldId="403"/>
            <ac:spMk id="3" creationId="{EEA7C36E-0B5B-F8BB-1F53-9DF9ACAA120A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6" creationId="{1AEF4812-4E8D-4105-8B3A-0D086ABA1B99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7" creationId="{9EF2CCFA-665E-4594-A267-DA9A87432DBB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8" creationId="{A659647C-A5A9-414A-8E27-5D48F140A85C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9" creationId="{A05FE67A-CFB4-46E2-AE4C-9DC9E926F05D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0" creationId="{A3D88067-2932-4BC7-BCEB-2CB4F3E95C21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1" creationId="{59EF0531-61D2-46D9-BE33-F94516B7A2C5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2" creationId="{49CF7EA2-4CBD-495E-ADA6-ED9FCFEC25E9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3" creationId="{133B8E6B-47A1-4C88-AD1F-948FBEAB6640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4" creationId="{1BD84A71-61DC-492A-B946-5DA6BB9DF0AC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5" creationId="{E6C8962B-38D6-4BE8-99CB-95FEA068C7D9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6" creationId="{4EC6BE59-6BE4-4BF7-87A0-00D99E0A0CAB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7" creationId="{90AF5AB6-2BE0-42AC-A3AC-A29E1E12B008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8" creationId="{1476E1A6-8B18-4D05-871E-27006D0F4F5E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9" creationId="{C4FF4D2B-831A-478F-BB49-E23CCA4ED9E2}"/>
          </ac:spMkLst>
        </pc:spChg>
      </pc:sldChg>
      <pc:sldChg chg="delSp add del mod ord">
        <pc:chgData name="Trần Phương Thảo" userId="870c13fb-f77e-41e4-9dbb-54277864c368" providerId="ADAL" clId="{2E3C691E-EEAC-4CA1-AC04-738D0D0F4480}" dt="2023-10-04T14:09:31.046" v="3156" actId="47"/>
        <pc:sldMkLst>
          <pc:docMk/>
          <pc:sldMk cId="1297867207" sldId="404"/>
        </pc:sldMkLst>
        <pc:graphicFrameChg chg="del">
          <ac:chgData name="Trần Phương Thảo" userId="870c13fb-f77e-41e4-9dbb-54277864c368" providerId="ADAL" clId="{2E3C691E-EEAC-4CA1-AC04-738D0D0F4480}" dt="2023-10-04T14:07:09.026" v="3155" actId="478"/>
          <ac:graphicFrameMkLst>
            <pc:docMk/>
            <pc:sldMk cId="1297867207" sldId="404"/>
            <ac:graphicFrameMk id="2" creationId="{5670AEB9-0A2F-99C6-C5C2-F2FCAE717BF9}"/>
          </ac:graphicFrameMkLst>
        </pc:graphicFrameChg>
      </pc:sldChg>
      <pc:sldChg chg="addSp delSp modSp new mod ord modAnim">
        <pc:chgData name="Trần Phương Thảo" userId="870c13fb-f77e-41e4-9dbb-54277864c368" providerId="ADAL" clId="{2E3C691E-EEAC-4CA1-AC04-738D0D0F4480}" dt="2023-10-05T01:44:03.609" v="5263"/>
        <pc:sldMkLst>
          <pc:docMk/>
          <pc:sldMk cId="1825211818" sldId="404"/>
        </pc:sldMkLst>
        <pc:spChg chg="add mod topLvl">
          <ac:chgData name="Trần Phương Thảo" userId="870c13fb-f77e-41e4-9dbb-54277864c368" providerId="ADAL" clId="{2E3C691E-EEAC-4CA1-AC04-738D0D0F4480}" dt="2023-10-05T01:43:47.605" v="5260" actId="6549"/>
          <ac:spMkLst>
            <pc:docMk/>
            <pc:sldMk cId="1825211818" sldId="404"/>
            <ac:spMk id="2" creationId="{6859CD65-6A02-6735-8291-ED980D45A344}"/>
          </ac:spMkLst>
        </pc:spChg>
        <pc:spChg chg="add mod">
          <ac:chgData name="Trần Phương Thảo" userId="870c13fb-f77e-41e4-9dbb-54277864c368" providerId="ADAL" clId="{2E3C691E-EEAC-4CA1-AC04-738D0D0F4480}" dt="2023-10-04T14:53:23.028" v="4977" actId="20577"/>
          <ac:spMkLst>
            <pc:docMk/>
            <pc:sldMk cId="1825211818" sldId="404"/>
            <ac:spMk id="3" creationId="{43A0EE9B-52DE-FFD5-3A72-C24D7F866252}"/>
          </ac:spMkLst>
        </pc:spChg>
        <pc:spChg chg="add del mod">
          <ac:chgData name="Trần Phương Thảo" userId="870c13fb-f77e-41e4-9dbb-54277864c368" providerId="ADAL" clId="{2E3C691E-EEAC-4CA1-AC04-738D0D0F4480}" dt="2023-10-04T14:12:23.433" v="3171"/>
          <ac:spMkLst>
            <pc:docMk/>
            <pc:sldMk cId="1825211818" sldId="404"/>
            <ac:spMk id="4" creationId="{EC088531-2925-DFCD-C4BC-BDE00710FDBC}"/>
          </ac:spMkLst>
        </pc:spChg>
        <pc:spChg chg="add mod topLvl">
          <ac:chgData name="Trần Phương Thảo" userId="870c13fb-f77e-41e4-9dbb-54277864c368" providerId="ADAL" clId="{2E3C691E-EEAC-4CA1-AC04-738D0D0F4480}" dt="2023-10-04T14:30:23.088" v="4031" actId="164"/>
          <ac:spMkLst>
            <pc:docMk/>
            <pc:sldMk cId="1825211818" sldId="404"/>
            <ac:spMk id="5" creationId="{D532D9E9-69F8-13A3-9E54-6FA13ADB85D0}"/>
          </ac:spMkLst>
        </pc:spChg>
        <pc:spChg chg="add mod">
          <ac:chgData name="Trần Phương Thảo" userId="870c13fb-f77e-41e4-9dbb-54277864c368" providerId="ADAL" clId="{2E3C691E-EEAC-4CA1-AC04-738D0D0F4480}" dt="2023-10-04T14:29:18.278" v="4021" actId="164"/>
          <ac:spMkLst>
            <pc:docMk/>
            <pc:sldMk cId="1825211818" sldId="404"/>
            <ac:spMk id="6" creationId="{A420C47E-71F6-6884-A7F7-76414DA3AC6D}"/>
          </ac:spMkLst>
        </pc:spChg>
        <pc:grpChg chg="add del mod">
          <ac:chgData name="Trần Phương Thảo" userId="870c13fb-f77e-41e4-9dbb-54277864c368" providerId="ADAL" clId="{2E3C691E-EEAC-4CA1-AC04-738D0D0F4480}" dt="2023-10-04T14:30:06.641" v="4027" actId="165"/>
          <ac:grpSpMkLst>
            <pc:docMk/>
            <pc:sldMk cId="1825211818" sldId="404"/>
            <ac:grpSpMk id="7" creationId="{DCC349EC-FEE8-BAB2-C4D5-1D2656E8CBD2}"/>
          </ac:grpSpMkLst>
        </pc:grpChg>
        <pc:grpChg chg="add mod">
          <ac:chgData name="Trần Phương Thảo" userId="870c13fb-f77e-41e4-9dbb-54277864c368" providerId="ADAL" clId="{2E3C691E-EEAC-4CA1-AC04-738D0D0F4480}" dt="2023-10-04T14:33:06.876" v="4125" actId="14100"/>
          <ac:grpSpMkLst>
            <pc:docMk/>
            <pc:sldMk cId="1825211818" sldId="404"/>
            <ac:grpSpMk id="8" creationId="{F8E1B07F-FFC7-D22D-A991-8BB7EFF8446E}"/>
          </ac:grpSpMkLst>
        </pc:grpChg>
        <pc:grpChg chg="add mod">
          <ac:chgData name="Trần Phương Thảo" userId="870c13fb-f77e-41e4-9dbb-54277864c368" providerId="ADAL" clId="{2E3C691E-EEAC-4CA1-AC04-738D0D0F4480}" dt="2023-10-04T14:30:23.088" v="4031" actId="164"/>
          <ac:grpSpMkLst>
            <pc:docMk/>
            <pc:sldMk cId="1825211818" sldId="404"/>
            <ac:grpSpMk id="9" creationId="{9F0B5DF0-DF98-7B32-5C3A-17B56896B8D8}"/>
          </ac:grpSpMkLst>
        </pc:grpChg>
      </pc:sldChg>
      <pc:sldChg chg="addSp delSp modSp new mod">
        <pc:chgData name="Trần Phương Thảo" userId="870c13fb-f77e-41e4-9dbb-54277864c368" providerId="ADAL" clId="{2E3C691E-EEAC-4CA1-AC04-738D0D0F4480}" dt="2023-10-05T01:37:12.574" v="5138" actId="1076"/>
        <pc:sldMkLst>
          <pc:docMk/>
          <pc:sldMk cId="1006194669" sldId="406"/>
        </pc:sldMkLst>
        <pc:spChg chg="del">
          <ac:chgData name="Trần Phương Thảo" userId="870c13fb-f77e-41e4-9dbb-54277864c368" providerId="ADAL" clId="{2E3C691E-EEAC-4CA1-AC04-738D0D0F4480}" dt="2023-10-05T01:29:07.102" v="4982" actId="478"/>
          <ac:spMkLst>
            <pc:docMk/>
            <pc:sldMk cId="1006194669" sldId="406"/>
            <ac:spMk id="2" creationId="{813CEBFC-A1C1-7461-E7EE-B589B1C8F95D}"/>
          </ac:spMkLst>
        </pc:spChg>
        <pc:spChg chg="del">
          <ac:chgData name="Trần Phương Thảo" userId="870c13fb-f77e-41e4-9dbb-54277864c368" providerId="ADAL" clId="{2E3C691E-EEAC-4CA1-AC04-738D0D0F4480}" dt="2023-10-05T01:29:23.743" v="4986" actId="478"/>
          <ac:spMkLst>
            <pc:docMk/>
            <pc:sldMk cId="1006194669" sldId="406"/>
            <ac:spMk id="3" creationId="{AC3EA03F-7F31-2AB2-FE59-CEC51BD75E2F}"/>
          </ac:spMkLst>
        </pc:spChg>
        <pc:spChg chg="del">
          <ac:chgData name="Trần Phương Thảo" userId="870c13fb-f77e-41e4-9dbb-54277864c368" providerId="ADAL" clId="{2E3C691E-EEAC-4CA1-AC04-738D0D0F4480}" dt="2023-10-05T01:29:39.744" v="4989" actId="478"/>
          <ac:spMkLst>
            <pc:docMk/>
            <pc:sldMk cId="1006194669" sldId="406"/>
            <ac:spMk id="4" creationId="{90876D44-07E1-AA10-2EC7-0E4855D12D31}"/>
          </ac:spMkLst>
        </pc:spChg>
        <pc:spChg chg="add mod">
          <ac:chgData name="Trần Phương Thảo" userId="870c13fb-f77e-41e4-9dbb-54277864c368" providerId="ADAL" clId="{2E3C691E-EEAC-4CA1-AC04-738D0D0F4480}" dt="2023-10-05T01:36:57.274" v="5135" actId="1076"/>
          <ac:spMkLst>
            <pc:docMk/>
            <pc:sldMk cId="1006194669" sldId="406"/>
            <ac:spMk id="5" creationId="{F50A0343-5AA4-E2A6-8216-756D47D18380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6" creationId="{E797068E-A09D-4D5F-4325-CEE7320E9790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7" creationId="{59EB9ED2-11BC-62EC-8483-68AB3957479B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8" creationId="{C07E1B81-B7D8-DCCC-202C-D62FAF844800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9" creationId="{CF22B0A9-508E-5233-9A94-996861C0EAAD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10" creationId="{8CA2BDA0-9C00-B8FC-FCA0-413BA8D80098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11" creationId="{322F8EFD-C399-9E06-6EF6-B387BF78D4A0}"/>
          </ac:spMkLst>
        </pc:spChg>
        <pc:spChg chg="add mod">
          <ac:chgData name="Trần Phương Thảo" userId="870c13fb-f77e-41e4-9dbb-54277864c368" providerId="ADAL" clId="{2E3C691E-EEAC-4CA1-AC04-738D0D0F4480}" dt="2023-10-05T01:33:15.158" v="5097" actId="207"/>
          <ac:spMkLst>
            <pc:docMk/>
            <pc:sldMk cId="1006194669" sldId="406"/>
            <ac:spMk id="17" creationId="{6779A13D-B939-BA9C-DEB8-71F16E678FF9}"/>
          </ac:spMkLst>
        </pc:spChg>
        <pc:spChg chg="add mod">
          <ac:chgData name="Trần Phương Thảo" userId="870c13fb-f77e-41e4-9dbb-54277864c368" providerId="ADAL" clId="{2E3C691E-EEAC-4CA1-AC04-738D0D0F4480}" dt="2023-10-05T01:33:15.158" v="5097" actId="207"/>
          <ac:spMkLst>
            <pc:docMk/>
            <pc:sldMk cId="1006194669" sldId="406"/>
            <ac:spMk id="18" creationId="{36FF0808-BF13-CF17-212D-037BDFE2AE89}"/>
          </ac:spMkLst>
        </pc:spChg>
        <pc:spChg chg="add mod">
          <ac:chgData name="Trần Phương Thảo" userId="870c13fb-f77e-41e4-9dbb-54277864c368" providerId="ADAL" clId="{2E3C691E-EEAC-4CA1-AC04-738D0D0F4480}" dt="2023-10-05T01:33:06.187" v="5096" actId="207"/>
          <ac:spMkLst>
            <pc:docMk/>
            <pc:sldMk cId="1006194669" sldId="406"/>
            <ac:spMk id="21" creationId="{6133AACF-37FE-6499-2F26-546125889D17}"/>
          </ac:spMkLst>
        </pc:spChg>
        <pc:spChg chg="add mod">
          <ac:chgData name="Trần Phương Thảo" userId="870c13fb-f77e-41e4-9dbb-54277864c368" providerId="ADAL" clId="{2E3C691E-EEAC-4CA1-AC04-738D0D0F4480}" dt="2023-10-05T01:33:06.187" v="5096" actId="207"/>
          <ac:spMkLst>
            <pc:docMk/>
            <pc:sldMk cId="1006194669" sldId="406"/>
            <ac:spMk id="22" creationId="{B25F73AF-59EC-1A7F-6D5C-664EB4723B60}"/>
          </ac:spMkLst>
        </pc:spChg>
        <pc:spChg chg="add mod">
          <ac:chgData name="Trần Phương Thảo" userId="870c13fb-f77e-41e4-9dbb-54277864c368" providerId="ADAL" clId="{2E3C691E-EEAC-4CA1-AC04-738D0D0F4480}" dt="2023-10-05T01:32:55.370" v="5095" actId="207"/>
          <ac:spMkLst>
            <pc:docMk/>
            <pc:sldMk cId="1006194669" sldId="406"/>
            <ac:spMk id="25" creationId="{1EA4D1CE-56DE-898E-ADFE-1E1BF77B554F}"/>
          </ac:spMkLst>
        </pc:spChg>
        <pc:spChg chg="add mod">
          <ac:chgData name="Trần Phương Thảo" userId="870c13fb-f77e-41e4-9dbb-54277864c368" providerId="ADAL" clId="{2E3C691E-EEAC-4CA1-AC04-738D0D0F4480}" dt="2023-10-05T01:35:55.199" v="5105" actId="14100"/>
          <ac:spMkLst>
            <pc:docMk/>
            <pc:sldMk cId="1006194669" sldId="406"/>
            <ac:spMk id="26" creationId="{BC079DB3-5A6A-EBCD-D1F5-0FA31F38B670}"/>
          </ac:spMkLst>
        </pc:spChg>
        <pc:grpChg chg="add del mod">
          <ac:chgData name="Trần Phương Thảo" userId="870c13fb-f77e-41e4-9dbb-54277864c368" providerId="ADAL" clId="{2E3C691E-EEAC-4CA1-AC04-738D0D0F4480}" dt="2023-10-05T01:29:47.008" v="4991" actId="478"/>
          <ac:grpSpMkLst>
            <pc:docMk/>
            <pc:sldMk cId="1006194669" sldId="406"/>
            <ac:grpSpMk id="12" creationId="{35D02248-ADB3-F9B6-0804-37E683E58466}"/>
          </ac:grpSpMkLst>
        </pc:grpChg>
        <pc:grpChg chg="add del mod">
          <ac:chgData name="Trần Phương Thảo" userId="870c13fb-f77e-41e4-9dbb-54277864c368" providerId="ADAL" clId="{2E3C691E-EEAC-4CA1-AC04-738D0D0F4480}" dt="2023-10-05T01:29:43.867" v="4990" actId="478"/>
          <ac:grpSpMkLst>
            <pc:docMk/>
            <pc:sldMk cId="1006194669" sldId="406"/>
            <ac:grpSpMk id="13" creationId="{A0C4507F-9488-4E6E-A97B-5599FD900063}"/>
          </ac:grpSpMkLst>
        </pc:grpChg>
        <pc:grpChg chg="add mod">
          <ac:chgData name="Trần Phương Thảo" userId="870c13fb-f77e-41e4-9dbb-54277864c368" providerId="ADAL" clId="{2E3C691E-EEAC-4CA1-AC04-738D0D0F4480}" dt="2023-10-05T01:37:08.774" v="5137" actId="164"/>
          <ac:grpSpMkLst>
            <pc:docMk/>
            <pc:sldMk cId="1006194669" sldId="406"/>
            <ac:grpSpMk id="14" creationId="{90CE44C6-A0A5-68C7-DDA8-F5C4A1E5A853}"/>
          </ac:grpSpMkLst>
        </pc:grpChg>
        <pc:grpChg chg="add mod">
          <ac:chgData name="Trần Phương Thảo" userId="870c13fb-f77e-41e4-9dbb-54277864c368" providerId="ADAL" clId="{2E3C691E-EEAC-4CA1-AC04-738D0D0F4480}" dt="2023-10-05T01:33:15.158" v="5097" actId="207"/>
          <ac:grpSpMkLst>
            <pc:docMk/>
            <pc:sldMk cId="1006194669" sldId="406"/>
            <ac:grpSpMk id="15" creationId="{AC6924D8-59C2-2043-31CD-3A386E7F38AC}"/>
          </ac:grpSpMkLst>
        </pc:grpChg>
        <pc:grpChg chg="add mod topLvl">
          <ac:chgData name="Trần Phương Thảo" userId="870c13fb-f77e-41e4-9dbb-54277864c368" providerId="ADAL" clId="{2E3C691E-EEAC-4CA1-AC04-738D0D0F4480}" dt="2023-10-05T01:37:08.774" v="5137" actId="164"/>
          <ac:grpSpMkLst>
            <pc:docMk/>
            <pc:sldMk cId="1006194669" sldId="406"/>
            <ac:grpSpMk id="19" creationId="{CE789CD1-CC39-7A82-260E-893C1565B209}"/>
          </ac:grpSpMkLst>
        </pc:grpChg>
        <pc:grpChg chg="add mod topLvl">
          <ac:chgData name="Trần Phương Thảo" userId="870c13fb-f77e-41e4-9dbb-54277864c368" providerId="ADAL" clId="{2E3C691E-EEAC-4CA1-AC04-738D0D0F4480}" dt="2023-10-05T01:37:08.774" v="5137" actId="164"/>
          <ac:grpSpMkLst>
            <pc:docMk/>
            <pc:sldMk cId="1006194669" sldId="406"/>
            <ac:grpSpMk id="23" creationId="{172F5562-DC97-8186-85EA-E6683480BB58}"/>
          </ac:grpSpMkLst>
        </pc:grpChg>
        <pc:grpChg chg="add mod">
          <ac:chgData name="Trần Phương Thảo" userId="870c13fb-f77e-41e4-9dbb-54277864c368" providerId="ADAL" clId="{2E3C691E-EEAC-4CA1-AC04-738D0D0F4480}" dt="2023-10-05T01:37:12.574" v="5138" actId="1076"/>
          <ac:grpSpMkLst>
            <pc:docMk/>
            <pc:sldMk cId="1006194669" sldId="406"/>
            <ac:grpSpMk id="29" creationId="{F96BEEFC-3CAF-5BB7-5812-D4BA73986BB6}"/>
          </ac:grpSpMkLst>
        </pc:grpChg>
        <pc:picChg chg="add mod">
          <ac:chgData name="Trần Phương Thảo" userId="870c13fb-f77e-41e4-9dbb-54277864c368" providerId="ADAL" clId="{2E3C691E-EEAC-4CA1-AC04-738D0D0F4480}" dt="2023-10-05T01:33:15.158" v="5097" actId="207"/>
          <ac:picMkLst>
            <pc:docMk/>
            <pc:sldMk cId="1006194669" sldId="406"/>
            <ac:picMk id="16" creationId="{06419AE4-6E2A-4C04-3006-C29349CB7D56}"/>
          </ac:picMkLst>
        </pc:picChg>
        <pc:picChg chg="add del mod topLvl">
          <ac:chgData name="Trần Phương Thảo" userId="870c13fb-f77e-41e4-9dbb-54277864c368" providerId="ADAL" clId="{2E3C691E-EEAC-4CA1-AC04-738D0D0F4480}" dt="2023-10-05T01:29:43.867" v="4990" actId="478"/>
          <ac:picMkLst>
            <pc:docMk/>
            <pc:sldMk cId="1006194669" sldId="406"/>
            <ac:picMk id="20" creationId="{7D3FD338-553D-ADF2-2E03-65E0F346DC80}"/>
          </ac:picMkLst>
        </pc:picChg>
        <pc:picChg chg="add del mod topLvl">
          <ac:chgData name="Trần Phương Thảo" userId="870c13fb-f77e-41e4-9dbb-54277864c368" providerId="ADAL" clId="{2E3C691E-EEAC-4CA1-AC04-738D0D0F4480}" dt="2023-10-05T01:29:47.008" v="4991" actId="478"/>
          <ac:picMkLst>
            <pc:docMk/>
            <pc:sldMk cId="1006194669" sldId="406"/>
            <ac:picMk id="24" creationId="{0B1DA051-A6D4-4D72-2902-562A64E590CD}"/>
          </ac:picMkLst>
        </pc:picChg>
        <pc:picChg chg="add del mod">
          <ac:chgData name="Trần Phương Thảo" userId="870c13fb-f77e-41e4-9dbb-54277864c368" providerId="ADAL" clId="{2E3C691E-EEAC-4CA1-AC04-738D0D0F4480}" dt="2023-10-05T01:35:39.927" v="5103" actId="478"/>
          <ac:picMkLst>
            <pc:docMk/>
            <pc:sldMk cId="1006194669" sldId="406"/>
            <ac:picMk id="28" creationId="{9CC765EC-AC5B-F7A4-9053-74F9E8D6F385}"/>
          </ac:picMkLst>
        </pc:picChg>
      </pc:sldChg>
      <pc:sldChg chg="addSp modSp new mod">
        <pc:chgData name="Trần Phương Thảo" userId="870c13fb-f77e-41e4-9dbb-54277864c368" providerId="ADAL" clId="{2E3C691E-EEAC-4CA1-AC04-738D0D0F4480}" dt="2023-10-05T12:40:47.177" v="6692" actId="1076"/>
        <pc:sldMkLst>
          <pc:docMk/>
          <pc:sldMk cId="2991268403" sldId="407"/>
        </pc:sldMkLst>
        <pc:spChg chg="add mod">
          <ac:chgData name="Trần Phương Thảo" userId="870c13fb-f77e-41e4-9dbb-54277864c368" providerId="ADAL" clId="{2E3C691E-EEAC-4CA1-AC04-738D0D0F4480}" dt="2023-10-05T12:16:06.951" v="5265"/>
          <ac:spMkLst>
            <pc:docMk/>
            <pc:sldMk cId="2991268403" sldId="407"/>
            <ac:spMk id="3" creationId="{CBE74B44-5B98-072D-15FE-63E54AB493E2}"/>
          </ac:spMkLst>
        </pc:spChg>
        <pc:spChg chg="add mod">
          <ac:chgData name="Trần Phương Thảo" userId="870c13fb-f77e-41e4-9dbb-54277864c368" providerId="ADAL" clId="{2E3C691E-EEAC-4CA1-AC04-738D0D0F4480}" dt="2023-10-05T12:19:34.235" v="5478" actId="255"/>
          <ac:spMkLst>
            <pc:docMk/>
            <pc:sldMk cId="2991268403" sldId="407"/>
            <ac:spMk id="4" creationId="{F0E2FE66-BDD0-271B-B1A0-F9255DC28DA0}"/>
          </ac:spMkLst>
        </pc:spChg>
        <pc:spChg chg="add mod">
          <ac:chgData name="Trần Phương Thảo" userId="870c13fb-f77e-41e4-9dbb-54277864c368" providerId="ADAL" clId="{2E3C691E-EEAC-4CA1-AC04-738D0D0F4480}" dt="2023-10-05T12:40:47.177" v="6692" actId="1076"/>
          <ac:spMkLst>
            <pc:docMk/>
            <pc:sldMk cId="2991268403" sldId="407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23:29.192" v="5556" actId="1076"/>
          <ac:grpSpMkLst>
            <pc:docMk/>
            <pc:sldMk cId="2991268403" sldId="407"/>
            <ac:grpSpMk id="2" creationId="{49148F5F-E5BA-90E0-FD00-4287C782FB65}"/>
          </ac:grpSpMkLst>
        </pc:grpChg>
        <pc:picChg chg="add mod ord">
          <ac:chgData name="Trần Phương Thảo" userId="870c13fb-f77e-41e4-9dbb-54277864c368" providerId="ADAL" clId="{2E3C691E-EEAC-4CA1-AC04-738D0D0F4480}" dt="2023-10-05T12:23:24.815" v="5555" actId="1076"/>
          <ac:picMkLst>
            <pc:docMk/>
            <pc:sldMk cId="2991268403" sldId="407"/>
            <ac:picMk id="6" creationId="{CD975389-2D48-B959-9E1A-A38060E8EC4B}"/>
          </ac:picMkLst>
        </pc:picChg>
      </pc:sldChg>
      <pc:sldChg chg="addSp delSp modSp add mod">
        <pc:chgData name="Trần Phương Thảo" userId="870c13fb-f77e-41e4-9dbb-54277864c368" providerId="ADAL" clId="{2E3C691E-EEAC-4CA1-AC04-738D0D0F4480}" dt="2023-10-05T13:01:18.300" v="7228" actId="2085"/>
        <pc:sldMkLst>
          <pc:docMk/>
          <pc:sldMk cId="1319535781" sldId="408"/>
        </pc:sldMkLst>
        <pc:spChg chg="del mod">
          <ac:chgData name="Trần Phương Thảo" userId="870c13fb-f77e-41e4-9dbb-54277864c368" providerId="ADAL" clId="{2E3C691E-EEAC-4CA1-AC04-738D0D0F4480}" dt="2023-10-05T12:52:49.668" v="7131" actId="478"/>
          <ac:spMkLst>
            <pc:docMk/>
            <pc:sldMk cId="1319535781" sldId="408"/>
            <ac:spMk id="6" creationId="{BA35EA59-41E5-0923-E52F-808DD68E98DE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7" creationId="{84D176DC-49B2-0739-A491-6A3FD74830A4}"/>
          </ac:spMkLst>
        </pc:spChg>
        <pc:spChg chg="del mod">
          <ac:chgData name="Trần Phương Thảo" userId="870c13fb-f77e-41e4-9dbb-54277864c368" providerId="ADAL" clId="{2E3C691E-EEAC-4CA1-AC04-738D0D0F4480}" dt="2023-10-05T12:54:39.879" v="7153" actId="478"/>
          <ac:spMkLst>
            <pc:docMk/>
            <pc:sldMk cId="1319535781" sldId="408"/>
            <ac:spMk id="8" creationId="{94B1547D-AEBE-8B57-EEC3-988CC582551F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9" creationId="{04243E98-841D-1723-1F1D-947BB766D1DC}"/>
          </ac:spMkLst>
        </pc:spChg>
        <pc:spChg chg="del mod">
          <ac:chgData name="Trần Phương Thảo" userId="870c13fb-f77e-41e4-9dbb-54277864c368" providerId="ADAL" clId="{2E3C691E-EEAC-4CA1-AC04-738D0D0F4480}" dt="2023-10-05T12:55:31.871" v="7162" actId="478"/>
          <ac:spMkLst>
            <pc:docMk/>
            <pc:sldMk cId="1319535781" sldId="408"/>
            <ac:spMk id="10" creationId="{56B01284-997D-B27D-314A-8E6E048C54F7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1" creationId="{1ED2FEF4-55C7-D649-632A-30FE6EE67343}"/>
          </ac:spMkLst>
        </pc:spChg>
        <pc:spChg chg="del mod">
          <ac:chgData name="Trần Phương Thảo" userId="870c13fb-f77e-41e4-9dbb-54277864c368" providerId="ADAL" clId="{2E3C691E-EEAC-4CA1-AC04-738D0D0F4480}" dt="2023-10-05T12:56:56.455" v="7172" actId="478"/>
          <ac:spMkLst>
            <pc:docMk/>
            <pc:sldMk cId="1319535781" sldId="408"/>
            <ac:spMk id="12" creationId="{62F146C8-F395-D510-98C5-341A8274B447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3" creationId="{09190CF5-DAD3-880D-5552-5FABE9521032}"/>
          </ac:spMkLst>
        </pc:spChg>
        <pc:spChg chg="del mod">
          <ac:chgData name="Trần Phương Thảo" userId="870c13fb-f77e-41e4-9dbb-54277864c368" providerId="ADAL" clId="{2E3C691E-EEAC-4CA1-AC04-738D0D0F4480}" dt="2023-10-05T12:58:08.896" v="7188" actId="478"/>
          <ac:spMkLst>
            <pc:docMk/>
            <pc:sldMk cId="1319535781" sldId="408"/>
            <ac:spMk id="14" creationId="{5E10AC24-3E6B-8E68-9529-73C1F128F258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5" creationId="{8FB22B43-F65F-7915-E4F3-9A39717237AB}"/>
          </ac:spMkLst>
        </pc:spChg>
        <pc:spChg chg="del mod">
          <ac:chgData name="Trần Phương Thảo" userId="870c13fb-f77e-41e4-9dbb-54277864c368" providerId="ADAL" clId="{2E3C691E-EEAC-4CA1-AC04-738D0D0F4480}" dt="2023-10-05T12:59:03.171" v="7199" actId="478"/>
          <ac:spMkLst>
            <pc:docMk/>
            <pc:sldMk cId="1319535781" sldId="408"/>
            <ac:spMk id="16" creationId="{D6BD2D3E-BF4C-5640-B448-26EBB5880578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7" creationId="{2B19AE59-AB77-407C-9732-4D735E2B2006}"/>
          </ac:spMkLst>
        </pc:spChg>
        <pc:spChg chg="del mod">
          <ac:chgData name="Trần Phương Thảo" userId="870c13fb-f77e-41e4-9dbb-54277864c368" providerId="ADAL" clId="{2E3C691E-EEAC-4CA1-AC04-738D0D0F4480}" dt="2023-10-05T12:59:52.266" v="7211" actId="478"/>
          <ac:spMkLst>
            <pc:docMk/>
            <pc:sldMk cId="1319535781" sldId="408"/>
            <ac:spMk id="18" creationId="{D1CFD8D2-F2D1-72C4-F85A-B07ACCEFC05F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9" creationId="{BDE38593-5D69-8570-721F-8A886EF1C0BD}"/>
          </ac:spMkLst>
        </pc:spChg>
        <pc:grpChg chg="mod">
          <ac:chgData name="Trần Phương Thảo" userId="870c13fb-f77e-41e4-9dbb-54277864c368" providerId="ADAL" clId="{2E3C691E-EEAC-4CA1-AC04-738D0D0F4480}" dt="2023-10-05T12:50:27.777" v="7118" actId="18245"/>
          <ac:grpSpMkLst>
            <pc:docMk/>
            <pc:sldMk cId="1319535781" sldId="408"/>
            <ac:grpSpMk id="5" creationId="{5D0EC1C4-570E-DC4D-125C-058CF8AD79B0}"/>
          </ac:grpSpMkLst>
        </pc:grpChg>
        <pc:graphicFrameChg chg="del mod">
          <ac:chgData name="Trần Phương Thảo" userId="870c13fb-f77e-41e4-9dbb-54277864c368" providerId="ADAL" clId="{2E3C691E-EEAC-4CA1-AC04-738D0D0F4480}" dt="2023-10-05T12:50:27.777" v="7118" actId="18245"/>
          <ac:graphicFrameMkLst>
            <pc:docMk/>
            <pc:sldMk cId="1319535781" sldId="408"/>
            <ac:graphicFrameMk id="2" creationId="{5670AEB9-0A2F-99C6-C5C2-F2FCAE717BF9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5T12:24:11.754" v="5563" actId="27309"/>
          <ac:graphicFrameMkLst>
            <pc:docMk/>
            <pc:sldMk cId="1319535781" sldId="408"/>
            <ac:graphicFrameMk id="4" creationId="{E495C18E-8F20-29A2-B754-91C10E6F5D5B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0:25.072" v="7221" actId="27116"/>
          <ac:graphicFrameMkLst>
            <pc:docMk/>
            <pc:sldMk cId="1319535781" sldId="408"/>
            <ac:graphicFrameMk id="21" creationId="{16835DBD-F52A-2132-E867-4768A231AED7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3" creationId="{46D5CA10-735A-8634-617A-89A4DE8F25AF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5" creationId="{3605E091-A9D8-9AF1-7A11-CDE6905CCE41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7" creationId="{A3B9E199-F35F-A101-3DDD-6C49748408BF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9" creationId="{640FA319-5A8B-3AB9-B062-E07D0BD94FB8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31" creationId="{16B8140B-74C0-39D0-BABA-3C903D5796DA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33" creationId="{610534EB-38DC-91CA-A2C1-323D42DBB2B9}"/>
          </ac:graphicFrameMkLst>
        </pc:graphicFrameChg>
      </pc:sldChg>
      <pc:sldChg chg="add del">
        <pc:chgData name="Trần Phương Thảo" userId="870c13fb-f77e-41e4-9dbb-54277864c368" providerId="ADAL" clId="{2E3C691E-EEAC-4CA1-AC04-738D0D0F4480}" dt="2023-10-05T12:24:30.602" v="5565" actId="2890"/>
        <pc:sldMkLst>
          <pc:docMk/>
          <pc:sldMk cId="1840792423" sldId="409"/>
        </pc:sldMkLst>
      </pc:sldChg>
      <pc:sldChg chg="addSp delSp modSp add mod">
        <pc:chgData name="Trần Phương Thảo" userId="870c13fb-f77e-41e4-9dbb-54277864c368" providerId="ADAL" clId="{2E3C691E-EEAC-4CA1-AC04-738D0D0F4480}" dt="2023-10-05T12:40:53.168" v="6694" actId="1076"/>
        <pc:sldMkLst>
          <pc:docMk/>
          <pc:sldMk cId="3792622625" sldId="409"/>
        </pc:sldMkLst>
        <pc:spChg chg="mod">
          <ac:chgData name="Trần Phương Thảo" userId="870c13fb-f77e-41e4-9dbb-54277864c368" providerId="ADAL" clId="{2E3C691E-EEAC-4CA1-AC04-738D0D0F4480}" dt="2023-10-05T12:40:53.168" v="6694" actId="1076"/>
          <ac:spMkLst>
            <pc:docMk/>
            <pc:sldMk cId="3792622625" sldId="409"/>
            <ac:spMk id="5" creationId="{7D0F1A1F-0ACD-7710-DE1B-4BF0F72CDF90}"/>
          </ac:spMkLst>
        </pc:spChg>
        <pc:spChg chg="add mod">
          <ac:chgData name="Trần Phương Thảo" userId="870c13fb-f77e-41e4-9dbb-54277864c368" providerId="ADAL" clId="{2E3C691E-EEAC-4CA1-AC04-738D0D0F4480}" dt="2023-10-05T12:24:37.686" v="5567"/>
          <ac:spMkLst>
            <pc:docMk/>
            <pc:sldMk cId="3792622625" sldId="409"/>
            <ac:spMk id="8" creationId="{A2DD1848-451C-7F23-DC14-F1CE6684CEB8}"/>
          </ac:spMkLst>
        </pc:spChg>
        <pc:spChg chg="add mod">
          <ac:chgData name="Trần Phương Thảo" userId="870c13fb-f77e-41e4-9dbb-54277864c368" providerId="ADAL" clId="{2E3C691E-EEAC-4CA1-AC04-738D0D0F4480}" dt="2023-10-05T12:25:00.306" v="5570" actId="255"/>
          <ac:spMkLst>
            <pc:docMk/>
            <pc:sldMk cId="3792622625" sldId="409"/>
            <ac:spMk id="9" creationId="{1FB24917-C65F-03B2-AAC3-FBA65782E6F8}"/>
          </ac:spMkLst>
        </pc:spChg>
        <pc:grpChg chg="del">
          <ac:chgData name="Trần Phương Thảo" userId="870c13fb-f77e-41e4-9dbb-54277864c368" providerId="ADAL" clId="{2E3C691E-EEAC-4CA1-AC04-738D0D0F4480}" dt="2023-10-05T12:25:08.198" v="5572" actId="478"/>
          <ac:grpSpMkLst>
            <pc:docMk/>
            <pc:sldMk cId="3792622625" sldId="409"/>
            <ac:grpSpMk id="2" creationId="{49148F5F-E5BA-90E0-FD00-4287C782FB65}"/>
          </ac:grpSpMkLst>
        </pc:grpChg>
        <pc:grpChg chg="add mod">
          <ac:chgData name="Trần Phương Thảo" userId="870c13fb-f77e-41e4-9dbb-54277864c368" providerId="ADAL" clId="{2E3C691E-EEAC-4CA1-AC04-738D0D0F4480}" dt="2023-10-05T12:25:15.488" v="5573" actId="1076"/>
          <ac:grpSpMkLst>
            <pc:docMk/>
            <pc:sldMk cId="3792622625" sldId="409"/>
            <ac:grpSpMk id="7" creationId="{A4ED4FE5-035B-460F-7A3E-997563E65D58}"/>
          </ac:grpSpMkLst>
        </pc:grpChg>
      </pc:sldChg>
      <pc:sldChg chg="addSp delSp modSp add mod">
        <pc:chgData name="Trần Phương Thảo" userId="870c13fb-f77e-41e4-9dbb-54277864c368" providerId="ADAL" clId="{2E3C691E-EEAC-4CA1-AC04-738D0D0F4480}" dt="2023-10-06T13:45:02.364" v="7733" actId="20577"/>
        <pc:sldMkLst>
          <pc:docMk/>
          <pc:sldMk cId="3198736340" sldId="410"/>
        </pc:sldMkLst>
        <pc:spChg chg="add mod">
          <ac:chgData name="Trần Phương Thảo" userId="870c13fb-f77e-41e4-9dbb-54277864c368" providerId="ADAL" clId="{2E3C691E-EEAC-4CA1-AC04-738D0D0F4480}" dt="2023-10-05T12:31:25.188" v="6118"/>
          <ac:spMkLst>
            <pc:docMk/>
            <pc:sldMk cId="3198736340" sldId="410"/>
            <ac:spMk id="3" creationId="{B3F6B8A5-7B1D-8697-7CBA-734AD7DB2197}"/>
          </ac:spMkLst>
        </pc:spChg>
        <pc:spChg chg="add mod">
          <ac:chgData name="Trần Phương Thảo" userId="870c13fb-f77e-41e4-9dbb-54277864c368" providerId="ADAL" clId="{2E3C691E-EEAC-4CA1-AC04-738D0D0F4480}" dt="2023-10-05T12:32:15.983" v="6127" actId="20577"/>
          <ac:spMkLst>
            <pc:docMk/>
            <pc:sldMk cId="3198736340" sldId="410"/>
            <ac:spMk id="4" creationId="{0E0E362A-7D75-AB94-21C6-170792989CBF}"/>
          </ac:spMkLst>
        </pc:spChg>
        <pc:spChg chg="mod">
          <ac:chgData name="Trần Phương Thảo" userId="870c13fb-f77e-41e4-9dbb-54277864c368" providerId="ADAL" clId="{2E3C691E-EEAC-4CA1-AC04-738D0D0F4480}" dt="2023-10-06T13:45:02.364" v="7733" actId="20577"/>
          <ac:spMkLst>
            <pc:docMk/>
            <pc:sldMk cId="3198736340" sldId="410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32:26.004" v="6128" actId="1076"/>
          <ac:grpSpMkLst>
            <pc:docMk/>
            <pc:sldMk cId="3198736340" sldId="410"/>
            <ac:grpSpMk id="2" creationId="{1E71216A-E359-6256-C1C1-8B6233562E82}"/>
          </ac:grpSpMkLst>
        </pc:grpChg>
        <pc:grpChg chg="del">
          <ac:chgData name="Trần Phương Thảo" userId="870c13fb-f77e-41e4-9dbb-54277864c368" providerId="ADAL" clId="{2E3C691E-EEAC-4CA1-AC04-738D0D0F4480}" dt="2023-10-05T12:32:03.731" v="6126" actId="478"/>
          <ac:grpSpMkLst>
            <pc:docMk/>
            <pc:sldMk cId="3198736340" sldId="410"/>
            <ac:grpSpMk id="7" creationId="{A4ED4FE5-035B-460F-7A3E-997563E65D58}"/>
          </ac:grpSpMkLst>
        </pc:grpChg>
      </pc:sldChg>
      <pc:sldChg chg="addSp delSp modSp add mod">
        <pc:chgData name="Trần Phương Thảo" userId="870c13fb-f77e-41e4-9dbb-54277864c368" providerId="ADAL" clId="{2E3C691E-EEAC-4CA1-AC04-738D0D0F4480}" dt="2023-10-05T12:41:00.871" v="6696" actId="1076"/>
        <pc:sldMkLst>
          <pc:docMk/>
          <pc:sldMk cId="717957197" sldId="411"/>
        </pc:sldMkLst>
        <pc:spChg chg="mod">
          <ac:chgData name="Trần Phương Thảo" userId="870c13fb-f77e-41e4-9dbb-54277864c368" providerId="ADAL" clId="{2E3C691E-EEAC-4CA1-AC04-738D0D0F4480}" dt="2023-10-05T12:41:00.871" v="6696" actId="1076"/>
          <ac:spMkLst>
            <pc:docMk/>
            <pc:sldMk cId="717957197" sldId="411"/>
            <ac:spMk id="5" creationId="{7D0F1A1F-0ACD-7710-DE1B-4BF0F72CDF90}"/>
          </ac:spMkLst>
        </pc:spChg>
        <pc:spChg chg="add mod">
          <ac:chgData name="Trần Phương Thảo" userId="870c13fb-f77e-41e4-9dbb-54277864c368" providerId="ADAL" clId="{2E3C691E-EEAC-4CA1-AC04-738D0D0F4480}" dt="2023-10-05T12:34:44.216" v="6251"/>
          <ac:spMkLst>
            <pc:docMk/>
            <pc:sldMk cId="717957197" sldId="411"/>
            <ac:spMk id="8" creationId="{64DA0FAE-147F-00BC-9C9D-478CCEDC4033}"/>
          </ac:spMkLst>
        </pc:spChg>
        <pc:spChg chg="add mod">
          <ac:chgData name="Trần Phương Thảo" userId="870c13fb-f77e-41e4-9dbb-54277864c368" providerId="ADAL" clId="{2E3C691E-EEAC-4CA1-AC04-738D0D0F4480}" dt="2023-10-05T12:34:59.580" v="6254" actId="255"/>
          <ac:spMkLst>
            <pc:docMk/>
            <pc:sldMk cId="717957197" sldId="411"/>
            <ac:spMk id="9" creationId="{52A241B4-3EDF-A382-1B40-1EE838EF20DA}"/>
          </ac:spMkLst>
        </pc:spChg>
        <pc:grpChg chg="del">
          <ac:chgData name="Trần Phương Thảo" userId="870c13fb-f77e-41e4-9dbb-54277864c368" providerId="ADAL" clId="{2E3C691E-EEAC-4CA1-AC04-738D0D0F4480}" dt="2023-10-05T12:35:23.010" v="6256" actId="478"/>
          <ac:grpSpMkLst>
            <pc:docMk/>
            <pc:sldMk cId="717957197" sldId="411"/>
            <ac:grpSpMk id="2" creationId="{1E71216A-E359-6256-C1C1-8B6233562E82}"/>
          </ac:grpSpMkLst>
        </pc:grpChg>
        <pc:grpChg chg="add mod">
          <ac:chgData name="Trần Phương Thảo" userId="870c13fb-f77e-41e4-9dbb-54277864c368" providerId="ADAL" clId="{2E3C691E-EEAC-4CA1-AC04-738D0D0F4480}" dt="2023-10-05T12:35:28.269" v="6257" actId="1076"/>
          <ac:grpSpMkLst>
            <pc:docMk/>
            <pc:sldMk cId="717957197" sldId="411"/>
            <ac:grpSpMk id="7" creationId="{7997D22E-97F7-80C0-CF54-0632FF7D46C4}"/>
          </ac:grpSpMkLst>
        </pc:grpChg>
      </pc:sldChg>
      <pc:sldChg chg="addSp delSp modSp add mod ord">
        <pc:chgData name="Trần Phương Thảo" userId="870c13fb-f77e-41e4-9dbb-54277864c368" providerId="ADAL" clId="{2E3C691E-EEAC-4CA1-AC04-738D0D0F4480}" dt="2023-10-05T12:44:13.241" v="6844" actId="1076"/>
        <pc:sldMkLst>
          <pc:docMk/>
          <pc:sldMk cId="1162657584" sldId="412"/>
        </pc:sldMkLst>
        <pc:spChg chg="add mod">
          <ac:chgData name="Trần Phương Thảo" userId="870c13fb-f77e-41e4-9dbb-54277864c368" providerId="ADAL" clId="{2E3C691E-EEAC-4CA1-AC04-738D0D0F4480}" dt="2023-10-05T12:41:50.956" v="6709" actId="1076"/>
          <ac:spMkLst>
            <pc:docMk/>
            <pc:sldMk cId="1162657584" sldId="412"/>
            <ac:spMk id="3" creationId="{8FEB58C6-7122-FF2E-EB6C-2F68CE0FF861}"/>
          </ac:spMkLst>
        </pc:spChg>
        <pc:spChg chg="add mod">
          <ac:chgData name="Trần Phương Thảo" userId="870c13fb-f77e-41e4-9dbb-54277864c368" providerId="ADAL" clId="{2E3C691E-EEAC-4CA1-AC04-738D0D0F4480}" dt="2023-10-05T12:42:07.180" v="6715" actId="20577"/>
          <ac:spMkLst>
            <pc:docMk/>
            <pc:sldMk cId="1162657584" sldId="412"/>
            <ac:spMk id="4" creationId="{37E48014-E18A-2BB3-6A5A-E03BF81C0F60}"/>
          </ac:spMkLst>
        </pc:spChg>
        <pc:spChg chg="mod">
          <ac:chgData name="Trần Phương Thảo" userId="870c13fb-f77e-41e4-9dbb-54277864c368" providerId="ADAL" clId="{2E3C691E-EEAC-4CA1-AC04-738D0D0F4480}" dt="2023-10-05T12:44:13.241" v="6844" actId="1076"/>
          <ac:spMkLst>
            <pc:docMk/>
            <pc:sldMk cId="1162657584" sldId="412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42:17.741" v="6718" actId="1076"/>
          <ac:grpSpMkLst>
            <pc:docMk/>
            <pc:sldMk cId="1162657584" sldId="412"/>
            <ac:grpSpMk id="2" creationId="{7FFB5AA0-85AA-6AF3-705A-26196B8FD3D2}"/>
          </ac:grpSpMkLst>
        </pc:grpChg>
        <pc:grpChg chg="del">
          <ac:chgData name="Trần Phương Thảo" userId="870c13fb-f77e-41e4-9dbb-54277864c368" providerId="ADAL" clId="{2E3C691E-EEAC-4CA1-AC04-738D0D0F4480}" dt="2023-10-05T12:41:56.538" v="6711" actId="478"/>
          <ac:grpSpMkLst>
            <pc:docMk/>
            <pc:sldMk cId="1162657584" sldId="412"/>
            <ac:grpSpMk id="7" creationId="{A4ED4FE5-035B-460F-7A3E-997563E65D58}"/>
          </ac:grpSpMkLst>
        </pc:grpChg>
      </pc:sldChg>
      <pc:sldChg chg="add del">
        <pc:chgData name="Trần Phương Thảo" userId="870c13fb-f77e-41e4-9dbb-54277864c368" providerId="ADAL" clId="{2E3C691E-EEAC-4CA1-AC04-738D0D0F4480}" dt="2023-10-05T12:41:16.671" v="6698" actId="47"/>
        <pc:sldMkLst>
          <pc:docMk/>
          <pc:sldMk cId="1639232144" sldId="412"/>
        </pc:sldMkLst>
      </pc:sldChg>
      <pc:sldChg chg="addSp delSp modSp add mod">
        <pc:chgData name="Trần Phương Thảo" userId="870c13fb-f77e-41e4-9dbb-54277864c368" providerId="ADAL" clId="{2E3C691E-EEAC-4CA1-AC04-738D0D0F4480}" dt="2023-10-05T12:46:46.640" v="6857" actId="207"/>
        <pc:sldMkLst>
          <pc:docMk/>
          <pc:sldMk cId="1016069392" sldId="413"/>
        </pc:sldMkLst>
        <pc:spChg chg="mod">
          <ac:chgData name="Trần Phương Thảo" userId="870c13fb-f77e-41e4-9dbb-54277864c368" providerId="ADAL" clId="{2E3C691E-EEAC-4CA1-AC04-738D0D0F4480}" dt="2023-10-05T12:46:46.640" v="6857" actId="207"/>
          <ac:spMkLst>
            <pc:docMk/>
            <pc:sldMk cId="1016069392" sldId="413"/>
            <ac:spMk id="5" creationId="{7D0F1A1F-0ACD-7710-DE1B-4BF0F72CDF90}"/>
          </ac:spMkLst>
        </pc:spChg>
        <pc:spChg chg="add mod">
          <ac:chgData name="Trần Phương Thảo" userId="870c13fb-f77e-41e4-9dbb-54277864c368" providerId="ADAL" clId="{2E3C691E-EEAC-4CA1-AC04-738D0D0F4480}" dt="2023-10-05T12:44:24.577" v="6846"/>
          <ac:spMkLst>
            <pc:docMk/>
            <pc:sldMk cId="1016069392" sldId="413"/>
            <ac:spMk id="8" creationId="{1B245544-DCFE-00FD-2DDD-FBA49D6CC3B7}"/>
          </ac:spMkLst>
        </pc:spChg>
        <pc:spChg chg="add mod">
          <ac:chgData name="Trần Phương Thảo" userId="870c13fb-f77e-41e4-9dbb-54277864c368" providerId="ADAL" clId="{2E3C691E-EEAC-4CA1-AC04-738D0D0F4480}" dt="2023-10-05T12:44:46.289" v="6850" actId="20577"/>
          <ac:spMkLst>
            <pc:docMk/>
            <pc:sldMk cId="1016069392" sldId="413"/>
            <ac:spMk id="9" creationId="{D47D3C15-9124-933C-E06C-40510CA9573E}"/>
          </ac:spMkLst>
        </pc:spChg>
        <pc:grpChg chg="del">
          <ac:chgData name="Trần Phương Thảo" userId="870c13fb-f77e-41e4-9dbb-54277864c368" providerId="ADAL" clId="{2E3C691E-EEAC-4CA1-AC04-738D0D0F4480}" dt="2023-10-05T12:44:53.432" v="6852" actId="478"/>
          <ac:grpSpMkLst>
            <pc:docMk/>
            <pc:sldMk cId="1016069392" sldId="413"/>
            <ac:grpSpMk id="2" creationId="{7FFB5AA0-85AA-6AF3-705A-26196B8FD3D2}"/>
          </ac:grpSpMkLst>
        </pc:grpChg>
        <pc:grpChg chg="add mod">
          <ac:chgData name="Trần Phương Thảo" userId="870c13fb-f77e-41e4-9dbb-54277864c368" providerId="ADAL" clId="{2E3C691E-EEAC-4CA1-AC04-738D0D0F4480}" dt="2023-10-05T12:44:59.011" v="6853" actId="1076"/>
          <ac:grpSpMkLst>
            <pc:docMk/>
            <pc:sldMk cId="1016069392" sldId="413"/>
            <ac:grpSpMk id="7" creationId="{E004FC62-846F-B2D6-2DB4-8A18BC587502}"/>
          </ac:grpSpMkLst>
        </pc:grpChg>
      </pc:sldChg>
      <pc:sldChg chg="addSp delSp modSp add mod">
        <pc:chgData name="Trần Phương Thảo" userId="870c13fb-f77e-41e4-9dbb-54277864c368" providerId="ADAL" clId="{2E3C691E-EEAC-4CA1-AC04-738D0D0F4480}" dt="2023-10-05T12:49:43.763" v="7116" actId="207"/>
        <pc:sldMkLst>
          <pc:docMk/>
          <pc:sldMk cId="550875006" sldId="414"/>
        </pc:sldMkLst>
        <pc:spChg chg="add mod">
          <ac:chgData name="Trần Phương Thảo" userId="870c13fb-f77e-41e4-9dbb-54277864c368" providerId="ADAL" clId="{2E3C691E-EEAC-4CA1-AC04-738D0D0F4480}" dt="2023-10-05T12:47:18.863" v="6859"/>
          <ac:spMkLst>
            <pc:docMk/>
            <pc:sldMk cId="550875006" sldId="414"/>
            <ac:spMk id="3" creationId="{12EAFE97-C063-1158-38C6-963E28A0CB6E}"/>
          </ac:spMkLst>
        </pc:spChg>
        <pc:spChg chg="add mod">
          <ac:chgData name="Trần Phương Thảo" userId="870c13fb-f77e-41e4-9dbb-54277864c368" providerId="ADAL" clId="{2E3C691E-EEAC-4CA1-AC04-738D0D0F4480}" dt="2023-10-05T12:47:51.121" v="6865" actId="20577"/>
          <ac:spMkLst>
            <pc:docMk/>
            <pc:sldMk cId="550875006" sldId="414"/>
            <ac:spMk id="4" creationId="{EDD30925-147D-CDB8-6067-DFFF7780C12A}"/>
          </ac:spMkLst>
        </pc:spChg>
        <pc:spChg chg="mod">
          <ac:chgData name="Trần Phương Thảo" userId="870c13fb-f77e-41e4-9dbb-54277864c368" providerId="ADAL" clId="{2E3C691E-EEAC-4CA1-AC04-738D0D0F4480}" dt="2023-10-05T12:49:43.763" v="7116" actId="207"/>
          <ac:spMkLst>
            <pc:docMk/>
            <pc:sldMk cId="550875006" sldId="414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48:01.428" v="6868" actId="1076"/>
          <ac:grpSpMkLst>
            <pc:docMk/>
            <pc:sldMk cId="550875006" sldId="414"/>
            <ac:grpSpMk id="2" creationId="{FF54B2FA-8A07-4787-94E8-0B62C706810A}"/>
          </ac:grpSpMkLst>
        </pc:grpChg>
        <pc:grpChg chg="del">
          <ac:chgData name="Trần Phương Thảo" userId="870c13fb-f77e-41e4-9dbb-54277864c368" providerId="ADAL" clId="{2E3C691E-EEAC-4CA1-AC04-738D0D0F4480}" dt="2023-10-05T12:47:56.441" v="6867" actId="478"/>
          <ac:grpSpMkLst>
            <pc:docMk/>
            <pc:sldMk cId="550875006" sldId="414"/>
            <ac:grpSpMk id="7" creationId="{E004FC62-846F-B2D6-2DB4-8A18BC587502}"/>
          </ac:grpSpMkLst>
        </pc:grpChg>
      </pc:sldChg>
      <pc:sldChg chg="new del">
        <pc:chgData name="Trần Phương Thảo" userId="870c13fb-f77e-41e4-9dbb-54277864c368" providerId="ADAL" clId="{2E3C691E-EEAC-4CA1-AC04-738D0D0F4480}" dt="2023-10-06T13:33:25.573" v="7242" actId="47"/>
        <pc:sldMkLst>
          <pc:docMk/>
          <pc:sldMk cId="1334492787" sldId="415"/>
        </pc:sldMkLst>
      </pc:sldChg>
      <pc:sldChg chg="addSp modSp new mod ord modAnim">
        <pc:chgData name="Trần Phương Thảo" userId="870c13fb-f77e-41e4-9dbb-54277864c368" providerId="ADAL" clId="{2E3C691E-EEAC-4CA1-AC04-738D0D0F4480}" dt="2023-10-06T13:43:26.702" v="7704"/>
        <pc:sldMkLst>
          <pc:docMk/>
          <pc:sldMk cId="2488019229" sldId="415"/>
        </pc:sldMkLst>
        <pc:spChg chg="add mod">
          <ac:chgData name="Trần Phương Thảo" userId="870c13fb-f77e-41e4-9dbb-54277864c368" providerId="ADAL" clId="{2E3C691E-EEAC-4CA1-AC04-738D0D0F4480}" dt="2023-10-06T13:42:47.261" v="7693" actId="164"/>
          <ac:spMkLst>
            <pc:docMk/>
            <pc:sldMk cId="2488019229" sldId="415"/>
            <ac:spMk id="4" creationId="{A274434F-DA83-845B-FAEA-9637CAC13543}"/>
          </ac:spMkLst>
        </pc:spChg>
        <pc:spChg chg="add mod">
          <ac:chgData name="Trần Phương Thảo" userId="870c13fb-f77e-41e4-9dbb-54277864c368" providerId="ADAL" clId="{2E3C691E-EEAC-4CA1-AC04-738D0D0F4480}" dt="2023-10-06T13:42:42.968" v="7692" actId="164"/>
          <ac:spMkLst>
            <pc:docMk/>
            <pc:sldMk cId="2488019229" sldId="415"/>
            <ac:spMk id="5" creationId="{79E0CE9C-915D-160D-B103-CB71CA6A8EF5}"/>
          </ac:spMkLst>
        </pc:spChg>
        <pc:spChg chg="add mod">
          <ac:chgData name="Trần Phương Thảo" userId="870c13fb-f77e-41e4-9dbb-54277864c368" providerId="ADAL" clId="{2E3C691E-EEAC-4CA1-AC04-738D0D0F4480}" dt="2023-10-06T13:42:47.261" v="7693" actId="164"/>
          <ac:spMkLst>
            <pc:docMk/>
            <pc:sldMk cId="2488019229" sldId="415"/>
            <ac:spMk id="6" creationId="{368EB178-2E4B-473A-B9D7-63C1CA228915}"/>
          </ac:spMkLst>
        </pc:spChg>
        <pc:spChg chg="add mod">
          <ac:chgData name="Trần Phương Thảo" userId="870c13fb-f77e-41e4-9dbb-54277864c368" providerId="ADAL" clId="{2E3C691E-EEAC-4CA1-AC04-738D0D0F4480}" dt="2023-10-06T13:42:42.968" v="7692" actId="164"/>
          <ac:spMkLst>
            <pc:docMk/>
            <pc:sldMk cId="2488019229" sldId="415"/>
            <ac:spMk id="7" creationId="{CADF99F7-87CC-7E61-38B3-A398FCB6FD37}"/>
          </ac:spMkLst>
        </pc:spChg>
        <pc:spChg chg="add mod">
          <ac:chgData name="Trần Phương Thảo" userId="870c13fb-f77e-41e4-9dbb-54277864c368" providerId="ADAL" clId="{2E3C691E-EEAC-4CA1-AC04-738D0D0F4480}" dt="2023-10-06T13:42:30.188" v="7691" actId="207"/>
          <ac:spMkLst>
            <pc:docMk/>
            <pc:sldMk cId="2488019229" sldId="415"/>
            <ac:spMk id="8" creationId="{4A52357F-4FC4-5FCC-330B-0CDBFCC76362}"/>
          </ac:spMkLst>
        </pc:spChg>
        <pc:grpChg chg="add mod">
          <ac:chgData name="Trần Phương Thảo" userId="870c13fb-f77e-41e4-9dbb-54277864c368" providerId="ADAL" clId="{2E3C691E-EEAC-4CA1-AC04-738D0D0F4480}" dt="2023-10-06T13:42:42.968" v="7692" actId="164"/>
          <ac:grpSpMkLst>
            <pc:docMk/>
            <pc:sldMk cId="2488019229" sldId="415"/>
            <ac:grpSpMk id="9" creationId="{03C4E04A-BB4E-EE3F-D532-F3DBEC5C8CA1}"/>
          </ac:grpSpMkLst>
        </pc:grpChg>
        <pc:grpChg chg="add mod">
          <ac:chgData name="Trần Phương Thảo" userId="870c13fb-f77e-41e4-9dbb-54277864c368" providerId="ADAL" clId="{2E3C691E-EEAC-4CA1-AC04-738D0D0F4480}" dt="2023-10-06T13:42:47.261" v="7693" actId="164"/>
          <ac:grpSpMkLst>
            <pc:docMk/>
            <pc:sldMk cId="2488019229" sldId="415"/>
            <ac:grpSpMk id="10" creationId="{847D46C1-3402-5C1C-C439-07A7D1E332E0}"/>
          </ac:grpSpMkLst>
        </pc:grpChg>
      </pc:sldChg>
      <pc:sldChg chg="addSp modSp new del mod">
        <pc:chgData name="Trần Phương Thảo" userId="870c13fb-f77e-41e4-9dbb-54277864c368" providerId="ADAL" clId="{2E3C691E-EEAC-4CA1-AC04-738D0D0F4480}" dt="2023-10-10T12:42:03.531" v="8078" actId="47"/>
        <pc:sldMkLst>
          <pc:docMk/>
          <pc:sldMk cId="752019169" sldId="416"/>
        </pc:sldMkLst>
        <pc:spChg chg="add mod">
          <ac:chgData name="Trần Phương Thảo" userId="870c13fb-f77e-41e4-9dbb-54277864c368" providerId="ADAL" clId="{2E3C691E-EEAC-4CA1-AC04-738D0D0F4480}" dt="2023-10-06T13:44:22.510" v="7726" actId="1076"/>
          <ac:spMkLst>
            <pc:docMk/>
            <pc:sldMk cId="752019169" sldId="416"/>
            <ac:spMk id="2" creationId="{CAB3EFC0-3F1E-DF1E-F472-40069B15225D}"/>
          </ac:spMkLst>
        </pc:spChg>
      </pc:sldChg>
      <pc:sldChg chg="addSp delSp modSp add mod ord">
        <pc:chgData name="Trần Phương Thảo" userId="870c13fb-f77e-41e4-9dbb-54277864c368" providerId="ADAL" clId="{2E3C691E-EEAC-4CA1-AC04-738D0D0F4480}" dt="2023-10-07T13:11:15.522" v="7886" actId="14100"/>
        <pc:sldMkLst>
          <pc:docMk/>
          <pc:sldMk cId="2237461725" sldId="417"/>
        </pc:sldMkLst>
        <pc:spChg chg="mod">
          <ac:chgData name="Trần Phương Thảo" userId="870c13fb-f77e-41e4-9dbb-54277864c368" providerId="ADAL" clId="{2E3C691E-EEAC-4CA1-AC04-738D0D0F4480}" dt="2023-10-07T13:11:08.475" v="7885" actId="1076"/>
          <ac:spMkLst>
            <pc:docMk/>
            <pc:sldMk cId="2237461725" sldId="417"/>
            <ac:spMk id="2" creationId="{2E496BEB-8FF9-558A-A8F1-A5AF05744C2E}"/>
          </ac:spMkLst>
        </pc:spChg>
        <pc:spChg chg="del">
          <ac:chgData name="Trần Phương Thảo" userId="870c13fb-f77e-41e4-9dbb-54277864c368" providerId="ADAL" clId="{2E3C691E-EEAC-4CA1-AC04-738D0D0F4480}" dt="2023-10-06T14:22:25.626" v="7800" actId="478"/>
          <ac:spMkLst>
            <pc:docMk/>
            <pc:sldMk cId="2237461725" sldId="417"/>
            <ac:spMk id="3" creationId="{80055849-039C-477C-5554-759314C212DF}"/>
          </ac:spMkLst>
        </pc:spChg>
        <pc:spChg chg="mod">
          <ac:chgData name="Trần Phương Thảo" userId="870c13fb-f77e-41e4-9dbb-54277864c368" providerId="ADAL" clId="{2E3C691E-EEAC-4CA1-AC04-738D0D0F4480}" dt="2023-10-07T13:11:15.522" v="7886" actId="14100"/>
          <ac:spMkLst>
            <pc:docMk/>
            <pc:sldMk cId="2237461725" sldId="417"/>
            <ac:spMk id="58" creationId="{7EE820B4-36A2-4D66-AA2D-2D2FCE22DD95}"/>
          </ac:spMkLst>
        </pc:spChg>
        <pc:picChg chg="add mod ord">
          <ac:chgData name="Trần Phương Thảo" userId="870c13fb-f77e-41e4-9dbb-54277864c368" providerId="ADAL" clId="{2E3C691E-EEAC-4CA1-AC04-738D0D0F4480}" dt="2023-10-07T13:11:01.204" v="7884" actId="167"/>
          <ac:picMkLst>
            <pc:docMk/>
            <pc:sldMk cId="2237461725" sldId="417"/>
            <ac:picMk id="4" creationId="{5EFA8E4C-B3F5-F749-C18D-A3B014BF9E94}"/>
          </ac:picMkLst>
        </pc:picChg>
      </pc:sldChg>
      <pc:sldChg chg="add del">
        <pc:chgData name="Trần Phương Thảo" userId="870c13fb-f77e-41e4-9dbb-54277864c368" providerId="ADAL" clId="{2E3C691E-EEAC-4CA1-AC04-738D0D0F4480}" dt="2023-10-09T08:11:33.297" v="7893" actId="47"/>
        <pc:sldMkLst>
          <pc:docMk/>
          <pc:sldMk cId="2972391754" sldId="418"/>
        </pc:sldMkLst>
      </pc:sldChg>
      <pc:sldChg chg="delSp add del mod ord">
        <pc:chgData name="Trần Phương Thảo" userId="870c13fb-f77e-41e4-9dbb-54277864c368" providerId="ADAL" clId="{2E3C691E-EEAC-4CA1-AC04-738D0D0F4480}" dt="2023-10-09T08:11:21.981" v="7891" actId="47"/>
        <pc:sldMkLst>
          <pc:docMk/>
          <pc:sldMk cId="3579735028" sldId="418"/>
        </pc:sldMkLst>
        <pc:spChg chg="del">
          <ac:chgData name="Trần Phương Thảo" userId="870c13fb-f77e-41e4-9dbb-54277864c368" providerId="ADAL" clId="{2E3C691E-EEAC-4CA1-AC04-738D0D0F4480}" dt="2023-10-09T08:11:15.704" v="7890" actId="478"/>
          <ac:spMkLst>
            <pc:docMk/>
            <pc:sldMk cId="3579735028" sldId="418"/>
            <ac:spMk id="2" creationId="{2E496BEB-8FF9-558A-A8F1-A5AF05744C2E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38:12.247" v="8052" actId="14100"/>
        <pc:sldMkLst>
          <pc:docMk/>
          <pc:sldMk cId="1311132190" sldId="419"/>
        </pc:sldMkLst>
        <pc:spChg chg="mod">
          <ac:chgData name="Trần Phương Thảo" userId="870c13fb-f77e-41e4-9dbb-54277864c368" providerId="ADAL" clId="{2E3C691E-EEAC-4CA1-AC04-738D0D0F4480}" dt="2023-10-10T12:38:12.247" v="8052" actId="14100"/>
          <ac:spMkLst>
            <pc:docMk/>
            <pc:sldMk cId="1311132190" sldId="419"/>
            <ac:spMk id="6" creationId="{CB86E832-FC4B-F818-28FD-5AF136A2D047}"/>
          </ac:spMkLst>
        </pc:spChg>
        <pc:spChg chg="mod">
          <ac:chgData name="Trần Phương Thảo" userId="870c13fb-f77e-41e4-9dbb-54277864c368" providerId="ADAL" clId="{2E3C691E-EEAC-4CA1-AC04-738D0D0F4480}" dt="2023-10-10T12:37:38.040" v="8048" actId="14100"/>
          <ac:spMkLst>
            <pc:docMk/>
            <pc:sldMk cId="1311132190" sldId="419"/>
            <ac:spMk id="58" creationId="{7EE820B4-36A2-4D66-AA2D-2D2FCE22DD95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37:10.299" v="8032" actId="1076"/>
        <pc:sldMkLst>
          <pc:docMk/>
          <pc:sldMk cId="313801909" sldId="420"/>
        </pc:sldMkLst>
        <pc:spChg chg="mod">
          <ac:chgData name="Trần Phương Thảo" userId="870c13fb-f77e-41e4-9dbb-54277864c368" providerId="ADAL" clId="{2E3C691E-EEAC-4CA1-AC04-738D0D0F4480}" dt="2023-10-10T12:37:10.299" v="8032" actId="1076"/>
          <ac:spMkLst>
            <pc:docMk/>
            <pc:sldMk cId="313801909" sldId="420"/>
            <ac:spMk id="2" creationId="{F175622C-B5EE-8D21-4B6F-BB08856B1425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41:11.364" v="8077" actId="1076"/>
        <pc:sldMkLst>
          <pc:docMk/>
          <pc:sldMk cId="1703228221" sldId="422"/>
        </pc:sldMkLst>
        <pc:spChg chg="mod">
          <ac:chgData name="Trần Phương Thảo" userId="870c13fb-f77e-41e4-9dbb-54277864c368" providerId="ADAL" clId="{2E3C691E-EEAC-4CA1-AC04-738D0D0F4480}" dt="2023-10-10T12:41:11.364" v="8077" actId="1076"/>
          <ac:spMkLst>
            <pc:docMk/>
            <pc:sldMk cId="1703228221" sldId="422"/>
            <ac:spMk id="5" creationId="{7D0F1A1F-0ACD-7710-DE1B-4BF0F72CDF90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41:06.711" v="8076" actId="1076"/>
        <pc:sldMkLst>
          <pc:docMk/>
          <pc:sldMk cId="1681110360" sldId="424"/>
        </pc:sldMkLst>
        <pc:spChg chg="mod">
          <ac:chgData name="Trần Phương Thảo" userId="870c13fb-f77e-41e4-9dbb-54277864c368" providerId="ADAL" clId="{2E3C691E-EEAC-4CA1-AC04-738D0D0F4480}" dt="2023-10-10T12:41:06.711" v="8076" actId="1076"/>
          <ac:spMkLst>
            <pc:docMk/>
            <pc:sldMk cId="1681110360" sldId="424"/>
            <ac:spMk id="5" creationId="{7D0F1A1F-0ACD-7710-DE1B-4BF0F72CDF90}"/>
          </ac:spMkLst>
        </pc:spChg>
      </pc:sldChg>
      <pc:sldChg chg="modSp del mod">
        <pc:chgData name="Trần Phương Thảo" userId="870c13fb-f77e-41e4-9dbb-54277864c368" providerId="ADAL" clId="{2E3C691E-EEAC-4CA1-AC04-738D0D0F4480}" dt="2023-10-10T21:55:57.838" v="8300" actId="47"/>
        <pc:sldMkLst>
          <pc:docMk/>
          <pc:sldMk cId="1852019909" sldId="425"/>
        </pc:sldMkLst>
        <pc:spChg chg="mod">
          <ac:chgData name="Trần Phương Thảo" userId="870c13fb-f77e-41e4-9dbb-54277864c368" providerId="ADAL" clId="{2E3C691E-EEAC-4CA1-AC04-738D0D0F4480}" dt="2023-10-10T12:30:15.804" v="7982" actId="1076"/>
          <ac:spMkLst>
            <pc:docMk/>
            <pc:sldMk cId="1852019909" sldId="425"/>
            <ac:spMk id="7" creationId="{C98EFF31-9C5F-4401-FB4F-4901CDEDE013}"/>
          </ac:spMkLst>
        </pc:spChg>
        <pc:spChg chg="mod">
          <ac:chgData name="Trần Phương Thảo" userId="870c13fb-f77e-41e4-9dbb-54277864c368" providerId="ADAL" clId="{2E3C691E-EEAC-4CA1-AC04-738D0D0F4480}" dt="2023-10-10T12:30:12.326" v="7981" actId="1076"/>
          <ac:spMkLst>
            <pc:docMk/>
            <pc:sldMk cId="1852019909" sldId="425"/>
            <ac:spMk id="58" creationId="{7EE820B4-36A2-4D66-AA2D-2D2FCE22DD95}"/>
          </ac:spMkLst>
        </pc:spChg>
      </pc:sldChg>
      <pc:sldChg chg="addSp delSp modSp mod">
        <pc:chgData name="Trần Phương Thảo" userId="870c13fb-f77e-41e4-9dbb-54277864c368" providerId="ADAL" clId="{2E3C691E-EEAC-4CA1-AC04-738D0D0F4480}" dt="2023-10-10T12:42:48.837" v="8100" actId="1076"/>
        <pc:sldMkLst>
          <pc:docMk/>
          <pc:sldMk cId="766316184" sldId="426"/>
        </pc:sldMkLst>
        <pc:spChg chg="del mod">
          <ac:chgData name="Trần Phương Thảo" userId="870c13fb-f77e-41e4-9dbb-54277864c368" providerId="ADAL" clId="{2E3C691E-EEAC-4CA1-AC04-738D0D0F4480}" dt="2023-10-10T12:34:23.449" v="7999" actId="478"/>
          <ac:spMkLst>
            <pc:docMk/>
            <pc:sldMk cId="766316184" sldId="426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2E3C691E-EEAC-4CA1-AC04-738D0D0F4480}" dt="2023-10-10T12:35:43.713" v="8016" actId="1076"/>
          <ac:spMkLst>
            <pc:docMk/>
            <pc:sldMk cId="766316184" sldId="426"/>
            <ac:spMk id="4" creationId="{F3AF4E7B-C69C-DC9E-DF3B-85F9D08F04FC}"/>
          </ac:spMkLst>
        </pc:spChg>
        <pc:spChg chg="add mod">
          <ac:chgData name="Trần Phương Thảo" userId="870c13fb-f77e-41e4-9dbb-54277864c368" providerId="ADAL" clId="{2E3C691E-EEAC-4CA1-AC04-738D0D0F4480}" dt="2023-10-10T12:36:23.547" v="8025" actId="20577"/>
          <ac:spMkLst>
            <pc:docMk/>
            <pc:sldMk cId="766316184" sldId="426"/>
            <ac:spMk id="5" creationId="{60473DA5-235B-58A2-784E-1C1CD4A761A4}"/>
          </ac:spMkLst>
        </pc:spChg>
        <pc:spChg chg="add mod">
          <ac:chgData name="Trần Phương Thảo" userId="870c13fb-f77e-41e4-9dbb-54277864c368" providerId="ADAL" clId="{2E3C691E-EEAC-4CA1-AC04-738D0D0F4480}" dt="2023-10-10T12:36:27.437" v="8027" actId="20577"/>
          <ac:spMkLst>
            <pc:docMk/>
            <pc:sldMk cId="766316184" sldId="426"/>
            <ac:spMk id="6" creationId="{723007E9-7FA3-21E8-DCD5-78C141BC28E1}"/>
          </ac:spMkLst>
        </pc:spChg>
        <pc:spChg chg="add mod">
          <ac:chgData name="Trần Phương Thảo" userId="870c13fb-f77e-41e4-9dbb-54277864c368" providerId="ADAL" clId="{2E3C691E-EEAC-4CA1-AC04-738D0D0F4480}" dt="2023-10-10T12:42:48.837" v="8100" actId="1076"/>
          <ac:spMkLst>
            <pc:docMk/>
            <pc:sldMk cId="766316184" sldId="426"/>
            <ac:spMk id="7" creationId="{3CEBEC4C-6EC9-E81E-106C-2708D3F4CF18}"/>
          </ac:spMkLst>
        </pc:spChg>
        <pc:graphicFrameChg chg="add mod modGraphic">
          <ac:chgData name="Trần Phương Thảo" userId="870c13fb-f77e-41e4-9dbb-54277864c368" providerId="ADAL" clId="{2E3C691E-EEAC-4CA1-AC04-738D0D0F4480}" dt="2023-10-10T12:34:49.606" v="8007"/>
          <ac:graphicFrameMkLst>
            <pc:docMk/>
            <pc:sldMk cId="766316184" sldId="426"/>
            <ac:graphicFrameMk id="3" creationId="{02145C52-1296-AE03-BDCA-BF42FD2EE7EC}"/>
          </ac:graphicFrameMkLst>
        </pc:graphicFrameChg>
      </pc:sldChg>
      <pc:sldChg chg="new del">
        <pc:chgData name="Trần Phương Thảo" userId="870c13fb-f77e-41e4-9dbb-54277864c368" providerId="ADAL" clId="{2E3C691E-EEAC-4CA1-AC04-738D0D0F4480}" dt="2023-10-10T12:50:34.671" v="8142" actId="47"/>
        <pc:sldMkLst>
          <pc:docMk/>
          <pc:sldMk cId="259762165" sldId="427"/>
        </pc:sldMkLst>
      </pc:sldChg>
      <pc:sldChg chg="modSp add del mod">
        <pc:chgData name="Trần Phương Thảo" userId="870c13fb-f77e-41e4-9dbb-54277864c368" providerId="ADAL" clId="{2E3C691E-EEAC-4CA1-AC04-738D0D0F4480}" dt="2023-10-10T12:50:17.289" v="8140" actId="47"/>
        <pc:sldMkLst>
          <pc:docMk/>
          <pc:sldMk cId="3006154760" sldId="427"/>
        </pc:sldMkLst>
        <pc:spChg chg="mod">
          <ac:chgData name="Trần Phương Thảo" userId="870c13fb-f77e-41e4-9dbb-54277864c368" providerId="ADAL" clId="{2E3C691E-EEAC-4CA1-AC04-738D0D0F4480}" dt="2023-10-10T12:48:00.164" v="8139" actId="20577"/>
          <ac:spMkLst>
            <pc:docMk/>
            <pc:sldMk cId="3006154760" sldId="427"/>
            <ac:spMk id="7" creationId="{C98EFF31-9C5F-4401-FB4F-4901CDEDE013}"/>
          </ac:spMkLst>
        </pc:spChg>
        <pc:picChg chg="mod">
          <ac:chgData name="Trần Phương Thảo" userId="870c13fb-f77e-41e4-9dbb-54277864c368" providerId="ADAL" clId="{2E3C691E-EEAC-4CA1-AC04-738D0D0F4480}" dt="2023-10-10T12:47:16.270" v="8136" actId="1076"/>
          <ac:picMkLst>
            <pc:docMk/>
            <pc:sldMk cId="3006154760" sldId="427"/>
            <ac:picMk id="4" creationId="{F1103283-E1B0-5C14-5714-7C8E697DD6E1}"/>
          </ac:picMkLst>
        </pc:picChg>
      </pc:sldChg>
      <pc:sldChg chg="addSp delSp modSp add mod">
        <pc:chgData name="Trần Phương Thảo" userId="870c13fb-f77e-41e4-9dbb-54277864c368" providerId="ADAL" clId="{2E3C691E-EEAC-4CA1-AC04-738D0D0F4480}" dt="2023-10-10T15:04:57.207" v="8299" actId="1076"/>
        <pc:sldMkLst>
          <pc:docMk/>
          <pc:sldMk cId="3281923782" sldId="427"/>
        </pc:sldMkLst>
        <pc:spChg chg="add mod">
          <ac:chgData name="Trần Phương Thảo" userId="870c13fb-f77e-41e4-9dbb-54277864c368" providerId="ADAL" clId="{2E3C691E-EEAC-4CA1-AC04-738D0D0F4480}" dt="2023-10-10T12:56:23.893" v="8267" actId="255"/>
          <ac:spMkLst>
            <pc:docMk/>
            <pc:sldMk cId="3281923782" sldId="427"/>
            <ac:spMk id="3" creationId="{450D0E5F-B8BB-645E-72EE-610CE6C8AE09}"/>
          </ac:spMkLst>
        </pc:spChg>
        <pc:spChg chg="add del mod">
          <ac:chgData name="Trần Phương Thảo" userId="870c13fb-f77e-41e4-9dbb-54277864c368" providerId="ADAL" clId="{2E3C691E-EEAC-4CA1-AC04-738D0D0F4480}" dt="2023-10-10T12:54:24.288" v="8165"/>
          <ac:spMkLst>
            <pc:docMk/>
            <pc:sldMk cId="3281923782" sldId="427"/>
            <ac:spMk id="5" creationId="{DB74575F-301C-98AA-08A9-878E61993D51}"/>
          </ac:spMkLst>
        </pc:spChg>
        <pc:spChg chg="del">
          <ac:chgData name="Trần Phương Thảo" userId="870c13fb-f77e-41e4-9dbb-54277864c368" providerId="ADAL" clId="{2E3C691E-EEAC-4CA1-AC04-738D0D0F4480}" dt="2023-10-10T12:50:40.625" v="8144" actId="478"/>
          <ac:spMkLst>
            <pc:docMk/>
            <pc:sldMk cId="3281923782" sldId="427"/>
            <ac:spMk id="7" creationId="{C98EFF31-9C5F-4401-FB4F-4901CDEDE013}"/>
          </ac:spMkLst>
        </pc:spChg>
        <pc:spChg chg="add mod">
          <ac:chgData name="Trần Phương Thảo" userId="870c13fb-f77e-41e4-9dbb-54277864c368" providerId="ADAL" clId="{2E3C691E-EEAC-4CA1-AC04-738D0D0F4480}" dt="2023-10-10T15:04:57.207" v="8299" actId="1076"/>
          <ac:spMkLst>
            <pc:docMk/>
            <pc:sldMk cId="3281923782" sldId="427"/>
            <ac:spMk id="8" creationId="{1C3AF41A-1ABA-6E79-3B97-CED1CD2E7A98}"/>
          </ac:spMkLst>
        </pc:spChg>
        <pc:spChg chg="add mod">
          <ac:chgData name="Trần Phương Thảo" userId="870c13fb-f77e-41e4-9dbb-54277864c368" providerId="ADAL" clId="{2E3C691E-EEAC-4CA1-AC04-738D0D0F4480}" dt="2023-10-10T12:56:40.086" v="8276" actId="20577"/>
          <ac:spMkLst>
            <pc:docMk/>
            <pc:sldMk cId="3281923782" sldId="427"/>
            <ac:spMk id="9" creationId="{B8DE7E47-B885-B5EB-3F83-AE3464769EFB}"/>
          </ac:spMkLst>
        </pc:spChg>
        <pc:spChg chg="add mod">
          <ac:chgData name="Trần Phương Thảo" userId="870c13fb-f77e-41e4-9dbb-54277864c368" providerId="ADAL" clId="{2E3C691E-EEAC-4CA1-AC04-738D0D0F4480}" dt="2023-10-10T12:56:49.056" v="8283" actId="20577"/>
          <ac:spMkLst>
            <pc:docMk/>
            <pc:sldMk cId="3281923782" sldId="427"/>
            <ac:spMk id="10" creationId="{8C0B34A9-AD2A-B8BB-AE1A-8D4E64353481}"/>
          </ac:spMkLst>
        </pc:spChg>
        <pc:spChg chg="add mod">
          <ac:chgData name="Trần Phương Thảo" userId="870c13fb-f77e-41e4-9dbb-54277864c368" providerId="ADAL" clId="{2E3C691E-EEAC-4CA1-AC04-738D0D0F4480}" dt="2023-10-10T15:04:57.207" v="8299" actId="1076"/>
          <ac:spMkLst>
            <pc:docMk/>
            <pc:sldMk cId="3281923782" sldId="427"/>
            <ac:spMk id="13" creationId="{78CAC2CA-7764-2CC7-1916-50E4F73E779F}"/>
          </ac:spMkLst>
        </pc:spChg>
        <pc:spChg chg="add mod">
          <ac:chgData name="Trần Phương Thảo" userId="870c13fb-f77e-41e4-9dbb-54277864c368" providerId="ADAL" clId="{2E3C691E-EEAC-4CA1-AC04-738D0D0F4480}" dt="2023-10-10T15:04:57.207" v="8299" actId="1076"/>
          <ac:spMkLst>
            <pc:docMk/>
            <pc:sldMk cId="3281923782" sldId="427"/>
            <ac:spMk id="15" creationId="{98D5A4AA-2907-4AC6-911B-7694CAFB511A}"/>
          </ac:spMkLst>
        </pc:spChg>
        <pc:grpChg chg="add mod">
          <ac:chgData name="Trần Phương Thảo" userId="870c13fb-f77e-41e4-9dbb-54277864c368" providerId="ADAL" clId="{2E3C691E-EEAC-4CA1-AC04-738D0D0F4480}" dt="2023-10-10T15:04:47.098" v="8298" actId="1076"/>
          <ac:grpSpMkLst>
            <pc:docMk/>
            <pc:sldMk cId="3281923782" sldId="427"/>
            <ac:grpSpMk id="11" creationId="{F26DE72A-3FFC-F2D4-9417-2723752A68DC}"/>
          </ac:grpSpMkLst>
        </pc:grpChg>
        <pc:picChg chg="del">
          <ac:chgData name="Trần Phương Thảo" userId="870c13fb-f77e-41e4-9dbb-54277864c368" providerId="ADAL" clId="{2E3C691E-EEAC-4CA1-AC04-738D0D0F4480}" dt="2023-10-10T12:50:42.119" v="8145" actId="478"/>
          <ac:picMkLst>
            <pc:docMk/>
            <pc:sldMk cId="3281923782" sldId="427"/>
            <ac:picMk id="4" creationId="{F1103283-E1B0-5C14-5714-7C8E697DD6E1}"/>
          </ac:picMkLst>
        </pc:picChg>
        <pc:cxnChg chg="add mod">
          <ac:chgData name="Trần Phương Thảo" userId="870c13fb-f77e-41e4-9dbb-54277864c368" providerId="ADAL" clId="{2E3C691E-EEAC-4CA1-AC04-738D0D0F4480}" dt="2023-10-10T12:55:11.068" v="8175" actId="164"/>
          <ac:cxnSpMkLst>
            <pc:docMk/>
            <pc:sldMk cId="3281923782" sldId="427"/>
            <ac:cxnSpMk id="2" creationId="{87837848-B39B-E7C6-D694-7DD106F74B0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6E6F73-4F22-87EB-C109-D774379213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30C58-06CC-6E82-6D99-A309B90999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F9BD3-8834-4B70-84EC-453B831AC6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B3798-36C0-3272-2F0E-E4DEEE7729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4ABF4-5650-CAE2-A2E6-04A405780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D11D8-8384-43FA-B138-7486627F5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83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://www.pptmon.com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://www.pptmon.com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F73C631-3D92-47BD-8F59-E6CC51900BE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835980" y="2952750"/>
            <a:ext cx="6356019" cy="39052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01FB12-1B64-4686-9B96-A00576BA843F}"/>
              </a:ext>
            </a:extLst>
          </p:cNvPr>
          <p:cNvSpPr/>
          <p:nvPr userDrawn="1"/>
        </p:nvSpPr>
        <p:spPr>
          <a:xfrm>
            <a:off x="941700" y="-1"/>
            <a:ext cx="468000" cy="1971675"/>
          </a:xfrm>
          <a:prstGeom prst="rect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DE2234-E486-46B8-912F-EBA8B77932DF}"/>
              </a:ext>
            </a:extLst>
          </p:cNvPr>
          <p:cNvSpPr/>
          <p:nvPr userDrawn="1"/>
        </p:nvSpPr>
        <p:spPr>
          <a:xfrm>
            <a:off x="941700" y="1731825"/>
            <a:ext cx="468000" cy="468000"/>
          </a:xfrm>
          <a:prstGeom prst="ellipse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6216C9-C42B-4ECE-B01D-A13242525C54}"/>
              </a:ext>
            </a:extLst>
          </p:cNvPr>
          <p:cNvSpPr/>
          <p:nvPr userDrawn="1"/>
        </p:nvSpPr>
        <p:spPr>
          <a:xfrm>
            <a:off x="941700" y="2387100"/>
            <a:ext cx="468000" cy="46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154FF57A-D63F-4ED2-A622-82383E39D5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C83E-BFB1-4795-B2BC-6C3C4373BA0A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BDA25D1-823F-4D1F-B9B6-335B803C8222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F26B75B-7960-423F-92B6-52D9E52C182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1E25C8D-EC29-474F-98E3-2ED212659368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F1A0D02C-823F-426D-A543-A947560976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63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04C32-2C7D-4A0C-B4CC-F6146CF7C2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18938E-BF7D-443E-927E-ABAAB2BDE379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61A7118-95EB-4CFF-89EE-8DEDBCCE938C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CF4D630-CE63-44B9-80E0-6C86A248EE4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4C929A-D131-4FF9-89C9-67EB7779DA34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EF8B36F2-00E6-47BD-8D19-D986785A0F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441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716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E7BE97-342A-4175-A1C2-049A63AB67B9}"/>
              </a:ext>
            </a:extLst>
          </p:cNvPr>
          <p:cNvSpPr/>
          <p:nvPr userDrawn="1"/>
        </p:nvSpPr>
        <p:spPr>
          <a:xfrm>
            <a:off x="-698500" y="2057400"/>
            <a:ext cx="876300" cy="2743200"/>
          </a:xfrm>
          <a:prstGeom prst="roundRect">
            <a:avLst>
              <a:gd name="adj" fmla="val 12319"/>
            </a:avLst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D72D180D-7893-45B9-9297-0A6447D346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6945975-6B34-4A52-A1B1-CF0D261AC003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45144A-0918-44AD-9F8A-EDA6999CF3E8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C8AF70C-49BE-4AE1-8046-B6AC2500C078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FF5EEB8-D474-42CB-BC9D-4E727B68C285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1195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13F98ED8-15D3-4873-B5FA-DE7829C33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CD62DE7-3057-43E9-8A36-49039C1FC71F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D4E488A-4161-4884-8B6C-AA812CB111DC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25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57F4271A-4826-4C5E-BA2B-A31942BB3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DC9CCA4-63E8-4619-9894-5BC8EEA2B1CB}"/>
              </a:ext>
            </a:extLst>
          </p:cNvPr>
          <p:cNvSpPr/>
          <p:nvPr userDrawn="1"/>
        </p:nvSpPr>
        <p:spPr>
          <a:xfrm>
            <a:off x="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7178C29-2DEE-400C-B09E-5A33DACEFE88}"/>
              </a:ext>
            </a:extLst>
          </p:cNvPr>
          <p:cNvSpPr/>
          <p:nvPr userDrawn="1"/>
        </p:nvSpPr>
        <p:spPr>
          <a:xfrm flipH="1">
            <a:off x="1201420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E242FE71-A907-46AE-8741-CA35EC7898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2611" y="1309100"/>
            <a:ext cx="4240800" cy="4240800"/>
          </a:xfrm>
          <a:prstGeom prst="roundRect">
            <a:avLst>
              <a:gd name="adj" fmla="val 68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4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94115C24-2B46-4124-ACFC-848B329174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53B92D1-D024-4CAF-AE82-7B88C5E211FB}"/>
              </a:ext>
            </a:extLst>
          </p:cNvPr>
          <p:cNvSpPr/>
          <p:nvPr userDrawn="1"/>
        </p:nvSpPr>
        <p:spPr>
          <a:xfrm>
            <a:off x="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48AE806-5C12-4A3D-B30E-A9E26E345041}"/>
              </a:ext>
            </a:extLst>
          </p:cNvPr>
          <p:cNvSpPr/>
          <p:nvPr userDrawn="1"/>
        </p:nvSpPr>
        <p:spPr>
          <a:xfrm flipH="1">
            <a:off x="1201420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47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543AE37F-D8D1-40EA-A1ED-1F7289FA0D0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8B53472-CF8B-4DF7-82E6-CD0BEBE22EF0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7E95237-001F-4504-8889-49B86F0311DA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6D9DC120-8AA4-48B6-B1D7-AF640CDAE98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01750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4B17904D-9133-4827-8EBF-70A611C5416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778250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B49CFAC7-9932-47B1-A807-DA1E59A8003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73021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59F019E9-E1F3-43AB-B710-BCB9703757C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746049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577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FB392AD7-1990-4F7C-B297-D1AC347056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A98F98-7E43-466D-BC02-DAE1BE4C61BA}"/>
              </a:ext>
            </a:extLst>
          </p:cNvPr>
          <p:cNvSpPr/>
          <p:nvPr userDrawn="1"/>
        </p:nvSpPr>
        <p:spPr>
          <a:xfrm>
            <a:off x="703575" y="0"/>
            <a:ext cx="248249" cy="639466"/>
          </a:xfrm>
          <a:prstGeom prst="rect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829AA2-F0F4-4B0C-A27F-EE0AA05F6A50}"/>
              </a:ext>
            </a:extLst>
          </p:cNvPr>
          <p:cNvSpPr/>
          <p:nvPr userDrawn="1"/>
        </p:nvSpPr>
        <p:spPr>
          <a:xfrm>
            <a:off x="703575" y="512240"/>
            <a:ext cx="248249" cy="248249"/>
          </a:xfrm>
          <a:prstGeom prst="ellipse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85E7A05-7663-4666-9719-B0BA524B4E61}"/>
              </a:ext>
            </a:extLst>
          </p:cNvPr>
          <p:cNvSpPr/>
          <p:nvPr userDrawn="1"/>
        </p:nvSpPr>
        <p:spPr>
          <a:xfrm>
            <a:off x="703575" y="859827"/>
            <a:ext cx="248249" cy="2482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31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CC8B56D9-9C67-472E-9FEF-5A79E6DD56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9BA0C74-128F-46BE-A05E-E50E92B6BF17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30B7A25-0A22-4148-8932-C6CE81920147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C6EAAA95-3F3B-4F06-872F-BFC9B41343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5941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85705DE-F5F1-44F5-98A0-AA41C3A3F2A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60900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4DA642B-4518-49B3-AA9D-CE5DE181D9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11227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63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BA1AE91E-47E9-44D2-BA0C-D6E76D72C3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C683-3B56-406D-938C-9FE588E98946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42EEC8-10CC-42AC-B888-CECDF453B9D4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39EDF24-E34B-41FC-874A-8A600743065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F9CDDD2-419E-4AFE-8E72-BD72EA200BEC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5C1ACDE2-4F3F-4721-98E4-95088BFDA3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92FE7A1-9399-4877-A49E-FF87B4FE64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308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  <p:sldLayoutId id="2147483664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arvago.com/car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D9F56-099B-4C3C-BEAF-93D4BD841EBF}"/>
              </a:ext>
            </a:extLst>
          </p:cNvPr>
          <p:cNvSpPr txBox="1"/>
          <p:nvPr/>
        </p:nvSpPr>
        <p:spPr>
          <a:xfrm>
            <a:off x="995822" y="2459504"/>
            <a:ext cx="102003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Montserrat" pitchFamily="2" charset="0"/>
                <a:cs typeface="Arial" panose="020B0604020202020204" pitchFamily="34" charset="0"/>
              </a:rPr>
              <a:t>PHÂN TÍCH VÀ DỰ ĐOÁN </a:t>
            </a:r>
          </a:p>
          <a:p>
            <a:pPr algn="ctr"/>
            <a:r>
              <a:rPr lang="en-US" altLang="ko-KR" sz="6000" b="1" dirty="0">
                <a:latin typeface="Montserrat" pitchFamily="2" charset="0"/>
                <a:cs typeface="Arial" panose="020B0604020202020204" pitchFamily="34" charset="0"/>
              </a:rPr>
              <a:t>GIÁ XE Ô TÔ</a:t>
            </a:r>
            <a:endParaRPr lang="ko-KR" altLang="en-US" sz="6000" b="1" dirty="0"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CFDF9-084C-BC7D-0FBD-697E26215A47}"/>
              </a:ext>
            </a:extLst>
          </p:cNvPr>
          <p:cNvSpPr txBox="1"/>
          <p:nvPr/>
        </p:nvSpPr>
        <p:spPr>
          <a:xfrm>
            <a:off x="3435698" y="6056049"/>
            <a:ext cx="5320590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 –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Lê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Trần Phương Thảo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D058B2-BA14-A93F-7DB7-B1F2FD7850C4}"/>
              </a:ext>
            </a:extLst>
          </p:cNvPr>
          <p:cNvSpPr txBox="1"/>
          <p:nvPr/>
        </p:nvSpPr>
        <p:spPr>
          <a:xfrm>
            <a:off x="3492853" y="198051"/>
            <a:ext cx="5206286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Khoa: Khoa </a:t>
            </a:r>
            <a:r>
              <a:rPr lang="en-US" sz="200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200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F2B02A-AE25-11D5-5930-D59A52B16044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86517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FBDB5E-2AF5-4C8A-BDB1-C35AF7A1A33C}"/>
              </a:ext>
            </a:extLst>
          </p:cNvPr>
          <p:cNvSpPr/>
          <p:nvPr/>
        </p:nvSpPr>
        <p:spPr>
          <a:xfrm>
            <a:off x="3006352" y="1592321"/>
            <a:ext cx="6867222" cy="932623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dò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tính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đối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xứng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liệu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dò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ảnh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hưởng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biến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BD349-94BD-F28F-17D8-FAAE98DD9D6E}"/>
              </a:ext>
            </a:extLst>
          </p:cNvPr>
          <p:cNvSpPr/>
          <p:nvPr/>
        </p:nvSpPr>
        <p:spPr>
          <a:xfrm>
            <a:off x="3006352" y="3429000"/>
            <a:ext cx="3764099" cy="561674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just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hình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Linear Regression.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3906B7-1A86-C985-12BE-6FB0F6AE5911}"/>
              </a:ext>
            </a:extLst>
          </p:cNvPr>
          <p:cNvSpPr/>
          <p:nvPr/>
        </p:nvSpPr>
        <p:spPr>
          <a:xfrm>
            <a:off x="3006352" y="5055758"/>
            <a:ext cx="4445035" cy="669131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numCol="1" rtlCol="0" anchor="ctr"/>
          <a:lstStyle/>
          <a:p>
            <a:pPr algn="just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R2 score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hình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ECBF74-0788-3CEF-7B0C-CA6F3FDA9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30" y="1359116"/>
            <a:ext cx="2637519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E417E0-070D-6B2C-D75C-CD9F7F9FE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4" y="3024962"/>
            <a:ext cx="1748790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A29570A-EA05-3697-CC27-DB0AD22C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58" y="4690808"/>
            <a:ext cx="2445462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64CA7D-58D5-139C-6EEA-26FB9B459D31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9102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D582E-893F-3A39-EA11-384F8D629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" b="-1"/>
          <a:stretch/>
        </p:blipFill>
        <p:spPr bwMode="auto">
          <a:xfrm>
            <a:off x="1597688" y="1175015"/>
            <a:ext cx="9003323" cy="50361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0B8EF-E6B5-4D81-0E87-940A2732A6C5}"/>
              </a:ext>
            </a:extLst>
          </p:cNvPr>
          <p:cNvSpPr txBox="1"/>
          <p:nvPr/>
        </p:nvSpPr>
        <p:spPr>
          <a:xfrm>
            <a:off x="3169392" y="6131281"/>
            <a:ext cx="609437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dữ liệu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ảnh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64E55-7A5C-9632-4BB4-12840DF1F9A0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022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3ECCDC04-3622-4BBD-9AB1-998490FA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4501329"/>
                  </p:ext>
                </p:extLst>
              </p:nvPr>
            </p:nvGraphicFramePr>
            <p:xfrm>
              <a:off x="763676" y="1155559"/>
              <a:ext cx="10771832" cy="527538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3ECCDC04-3622-4BBD-9AB1-998490FA8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676" y="1155559"/>
                <a:ext cx="10771832" cy="527538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29AA305-C60F-46FF-936A-B490B18D5320}"/>
              </a:ext>
            </a:extLst>
          </p:cNvPr>
          <p:cNvSpPr txBox="1"/>
          <p:nvPr/>
        </p:nvSpPr>
        <p:spPr>
          <a:xfrm>
            <a:off x="3209584" y="6295125"/>
            <a:ext cx="609437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dữ liệu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(online)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46CE8-FFDE-1958-13C5-F5BE96344667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503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KẾT QUẢ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88090-AF22-4F13-B0B2-40AB975258EA}"/>
              </a:ext>
            </a:extLst>
          </p:cNvPr>
          <p:cNvSpPr txBox="1"/>
          <p:nvPr/>
        </p:nvSpPr>
        <p:spPr>
          <a:xfrm>
            <a:off x="1272397" y="1483404"/>
            <a:ext cx="6742554" cy="2345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sách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iến số gần mức đối xứng.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sách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iến số mất cân đối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sách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iến số ảnh hưởng đến giá xe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Biến số nhiều ảnh hưởng đến giá xe nhất là: Power.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Biến số có ít ảnh hưởng đến giá xe nhất là: Mileage.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BDE0E-8120-D2B6-45C1-D8F570355370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4086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KẾT QUẢ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88090-AF22-4F13-B0B2-40AB975258EA}"/>
              </a:ext>
            </a:extLst>
          </p:cNvPr>
          <p:cNvSpPr txBox="1"/>
          <p:nvPr/>
        </p:nvSpPr>
        <p:spPr>
          <a:xfrm>
            <a:off x="1272396" y="1483404"/>
            <a:ext cx="10624531" cy="2345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Kiểu dáng xe ít ảnh hưởng đến giá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nhất là: Pick-up.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hà sản xuất 'Hyundai' kiểu dáng 'MPV/VAN' ảnh hưởng đến giá xe nhất.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biến phân loại Doors, Transmission, Drive type ảnh hưởng đến giá xe nhiều nhất.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biến phân loại Body color, Interior color, Emission class, Previous owners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ảnh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hưởng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ít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nhất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iến kiểu phân 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ảnh hưởng đến giá xe nhiều nhất.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01CBC-0AEF-565A-F9B0-1D6741F38F87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6738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KẾT QUẢ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4BAF0A-51E7-EA0B-F92F-778809940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08002"/>
              </p:ext>
            </p:extLst>
          </p:nvPr>
        </p:nvGraphicFramePr>
        <p:xfrm>
          <a:off x="1821180" y="1815338"/>
          <a:ext cx="8549640" cy="322732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62412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2743614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  <a:gridCol w="2743614">
                  <a:extLst>
                    <a:ext uri="{9D8B030D-6E8A-4147-A177-3AD203B41FA5}">
                      <a16:colId xmlns:a16="http://schemas.microsoft.com/office/drawing/2014/main" val="2753266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Engine capacity.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registration.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Mileage.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Transmission.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Drive type.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material.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Emission class.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Make.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Previous owners.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Seats.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Doors.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 color.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 type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color.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719866B-5936-D616-2DE5-4A574CCC9AF6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8777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DEMO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FC5B55B6-B91D-30E5-2378-C7B5C89E3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06" y="1247150"/>
            <a:ext cx="9046585" cy="5115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65F8D-0836-14C5-561E-EC59A18C9241}"/>
              </a:ext>
            </a:extLst>
          </p:cNvPr>
          <p:cNvSpPr txBox="1"/>
          <p:nvPr/>
        </p:nvSpPr>
        <p:spPr>
          <a:xfrm>
            <a:off x="3048760" y="6264513"/>
            <a:ext cx="609447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toàn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bô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̣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trình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46EA6-D7A9-2067-08AA-A340A4378B22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9004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4CE19-8AD0-ABFB-DA8C-ECE70EC35636}"/>
              </a:ext>
            </a:extLst>
          </p:cNvPr>
          <p:cNvSpPr txBox="1"/>
          <p:nvPr/>
        </p:nvSpPr>
        <p:spPr>
          <a:xfrm>
            <a:off x="2847286" y="2507100"/>
            <a:ext cx="64974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THANK YOU</a:t>
            </a:r>
            <a:endParaRPr lang="ko-KR" altLang="en-US" sz="74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7C36E-0B5B-F8BB-1F53-9DF9ACAA120A}"/>
              </a:ext>
            </a:extLst>
          </p:cNvPr>
          <p:cNvSpPr txBox="1"/>
          <p:nvPr/>
        </p:nvSpPr>
        <p:spPr>
          <a:xfrm>
            <a:off x="3093303" y="3738206"/>
            <a:ext cx="3377945" cy="307777"/>
          </a:xfrm>
          <a:prstGeom prst="rect">
            <a:avLst/>
          </a:prstGeom>
          <a:solidFill>
            <a:srgbClr val="D3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6D6FA-5238-75D6-F939-B41093543836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2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연결선 3">
            <a:extLst>
              <a:ext uri="{FF2B5EF4-FFF2-40B4-BE49-F238E27FC236}">
                <a16:creationId xmlns:a16="http://schemas.microsoft.com/office/drawing/2014/main" id="{C8FC47BC-77BE-4D67-39F7-EAD44E5E1BC2}"/>
              </a:ext>
            </a:extLst>
          </p:cNvPr>
          <p:cNvCxnSpPr>
            <a:cxnSpLocks/>
          </p:cNvCxnSpPr>
          <p:nvPr/>
        </p:nvCxnSpPr>
        <p:spPr>
          <a:xfrm>
            <a:off x="600074" y="3430009"/>
            <a:ext cx="10972800" cy="0"/>
          </a:xfrm>
          <a:prstGeom prst="line">
            <a:avLst/>
          </a:prstGeom>
          <a:ln w="88900" cap="rnd">
            <a:solidFill>
              <a:schemeClr val="bg1">
                <a:lumMod val="8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FE5F31-5E77-4F1B-ADCD-B30D657F39CC}"/>
              </a:ext>
            </a:extLst>
          </p:cNvPr>
          <p:cNvSpPr txBox="1"/>
          <p:nvPr/>
        </p:nvSpPr>
        <p:spPr>
          <a:xfrm>
            <a:off x="1156666" y="1039592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NỘI DUNG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710913-6152-A940-FFD5-E9DF50B5311E}"/>
              </a:ext>
            </a:extLst>
          </p:cNvPr>
          <p:cNvGrpSpPr/>
          <p:nvPr/>
        </p:nvGrpSpPr>
        <p:grpSpPr>
          <a:xfrm>
            <a:off x="6490786" y="3029999"/>
            <a:ext cx="2067219" cy="1797703"/>
            <a:chOff x="6490786" y="3029999"/>
            <a:chExt cx="2067219" cy="1797703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5C89BD-D950-49C9-91DB-BDDE842D3001}"/>
                </a:ext>
              </a:extLst>
            </p:cNvPr>
            <p:cNvSpPr/>
            <p:nvPr/>
          </p:nvSpPr>
          <p:spPr>
            <a:xfrm>
              <a:off x="7143397" y="3029999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3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99" name="직사각형 38">
              <a:extLst>
                <a:ext uri="{FF2B5EF4-FFF2-40B4-BE49-F238E27FC236}">
                  <a16:creationId xmlns:a16="http://schemas.microsoft.com/office/drawing/2014/main" id="{62407F71-63FC-E3B1-5A95-B0DF99A6B909}"/>
                </a:ext>
              </a:extLst>
            </p:cNvPr>
            <p:cNvSpPr/>
            <p:nvPr/>
          </p:nvSpPr>
          <p:spPr>
            <a:xfrm>
              <a:off x="6490786" y="3867374"/>
              <a:ext cx="2067219" cy="96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 PHÁP PHÂN TÍCH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7F39EB-54EA-2927-CF52-731218232D5F}"/>
              </a:ext>
            </a:extLst>
          </p:cNvPr>
          <p:cNvGrpSpPr/>
          <p:nvPr/>
        </p:nvGrpSpPr>
        <p:grpSpPr>
          <a:xfrm>
            <a:off x="9230828" y="3063102"/>
            <a:ext cx="2400297" cy="1284436"/>
            <a:chOff x="9230828" y="3063102"/>
            <a:chExt cx="2400297" cy="128443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84C9DF7C-C898-46D1-A69E-EBF03E606FA1}"/>
                </a:ext>
              </a:extLst>
            </p:cNvPr>
            <p:cNvSpPr/>
            <p:nvPr/>
          </p:nvSpPr>
          <p:spPr>
            <a:xfrm>
              <a:off x="10021703" y="3063102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4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100" name="직사각형 38">
              <a:extLst>
                <a:ext uri="{FF2B5EF4-FFF2-40B4-BE49-F238E27FC236}">
                  <a16:creationId xmlns:a16="http://schemas.microsoft.com/office/drawing/2014/main" id="{87910667-E85A-74E8-01E0-F81D27AFD288}"/>
                </a:ext>
              </a:extLst>
            </p:cNvPr>
            <p:cNvSpPr/>
            <p:nvPr/>
          </p:nvSpPr>
          <p:spPr>
            <a:xfrm>
              <a:off x="9230828" y="3947428"/>
              <a:ext cx="2400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 QUẢ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05BA72-D5E9-7A29-9445-6C22DDA735A1}"/>
              </a:ext>
            </a:extLst>
          </p:cNvPr>
          <p:cNvGrpSpPr/>
          <p:nvPr/>
        </p:nvGrpSpPr>
        <p:grpSpPr>
          <a:xfrm>
            <a:off x="618249" y="3063102"/>
            <a:ext cx="2400297" cy="1284436"/>
            <a:chOff x="9230828" y="3063102"/>
            <a:chExt cx="2400297" cy="1284436"/>
          </a:xfrm>
        </p:grpSpPr>
        <p:sp>
          <p:nvSpPr>
            <p:cNvPr id="14" name="타원 69">
              <a:extLst>
                <a:ext uri="{FF2B5EF4-FFF2-40B4-BE49-F238E27FC236}">
                  <a16:creationId xmlns:a16="http://schemas.microsoft.com/office/drawing/2014/main" id="{D83200FC-37BB-40A4-8179-196A44057DFF}"/>
                </a:ext>
              </a:extLst>
            </p:cNvPr>
            <p:cNvSpPr/>
            <p:nvPr/>
          </p:nvSpPr>
          <p:spPr>
            <a:xfrm>
              <a:off x="10021703" y="3063102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1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15" name="직사각형 38">
              <a:extLst>
                <a:ext uri="{FF2B5EF4-FFF2-40B4-BE49-F238E27FC236}">
                  <a16:creationId xmlns:a16="http://schemas.microsoft.com/office/drawing/2014/main" id="{2C438A6B-595F-9AA3-AF7E-E9749463E3C2}"/>
                </a:ext>
              </a:extLst>
            </p:cNvPr>
            <p:cNvSpPr/>
            <p:nvPr/>
          </p:nvSpPr>
          <p:spPr>
            <a:xfrm>
              <a:off x="9230828" y="3947428"/>
              <a:ext cx="2400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7E38C3-3F26-D849-31A4-2B4E9F3C322B}"/>
              </a:ext>
            </a:extLst>
          </p:cNvPr>
          <p:cNvGrpSpPr/>
          <p:nvPr/>
        </p:nvGrpSpPr>
        <p:grpSpPr>
          <a:xfrm>
            <a:off x="3323937" y="3029999"/>
            <a:ext cx="2666644" cy="1317539"/>
            <a:chOff x="6191074" y="3029999"/>
            <a:chExt cx="2666644" cy="1317539"/>
          </a:xfrm>
        </p:grpSpPr>
        <p:sp>
          <p:nvSpPr>
            <p:cNvPr id="26" name="타원 77">
              <a:extLst>
                <a:ext uri="{FF2B5EF4-FFF2-40B4-BE49-F238E27FC236}">
                  <a16:creationId xmlns:a16="http://schemas.microsoft.com/office/drawing/2014/main" id="{CD90ADBE-47E4-D022-2ABE-93B5FBC027D7}"/>
                </a:ext>
              </a:extLst>
            </p:cNvPr>
            <p:cNvSpPr/>
            <p:nvPr/>
          </p:nvSpPr>
          <p:spPr>
            <a:xfrm>
              <a:off x="7143397" y="3029999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2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27" name="직사각형 38">
              <a:extLst>
                <a:ext uri="{FF2B5EF4-FFF2-40B4-BE49-F238E27FC236}">
                  <a16:creationId xmlns:a16="http://schemas.microsoft.com/office/drawing/2014/main" id="{19BE8494-ACB7-8ED4-A72D-3824714590ED}"/>
                </a:ext>
              </a:extLst>
            </p:cNvPr>
            <p:cNvSpPr/>
            <p:nvPr/>
          </p:nvSpPr>
          <p:spPr>
            <a:xfrm>
              <a:off x="6191074" y="3848875"/>
              <a:ext cx="2666644" cy="49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 TẢ BỘ DỮ LIỆU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AA4D90-3C29-1EB3-D919-96DEEF6FD02C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992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GIỚI THIỆU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920705" y="1563841"/>
            <a:ext cx="10777023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hân tích thăm dò các đặc trưng ảnh hưởng đến giá xe và sau đó xây dựng mô hình máy học dự đoán giá xe ô tô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 thập tại </a:t>
            </a:r>
            <a:r>
              <a:rPr lang="vi-VN" sz="2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đường dẫn</a:t>
            </a:r>
            <a:r>
              <a:rPr lang="en-US" sz="2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(do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ác công cụ, thuật toán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Selenium,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BeautifulSoup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Linear regression…</a:t>
            </a:r>
          </a:p>
          <a:p>
            <a:pPr algn="just">
              <a:lnSpc>
                <a:spcPct val="150000"/>
              </a:lnSpc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hình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đạt được khá tốt với R2 score là 0.84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7F272-9C88-C3FC-9AF2-1E9DCE13176D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0992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492271"/>
            <a:ext cx="10777023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23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1409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dòng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Trong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+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+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13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30117"/>
              </p:ext>
            </p:extLst>
          </p:nvPr>
        </p:nvGraphicFramePr>
        <p:xfrm>
          <a:off x="1821180" y="3281405"/>
          <a:ext cx="8549640" cy="208432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509542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4040098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Seats, Power, Engine capacity, CO2 emissions, Mileage, First Registration, AC charging          time, Battery capacity, Warranty Until, Price.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Make, Model, Body color, Interior color, Interior material, Body, Doors, Fuel,       Transmission, Drive type, Emission class, Battery type, Previous owners.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0F22BC-24AB-86AD-B870-08901CEC762A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1436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343546"/>
            <a:ext cx="1077702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636318"/>
              </p:ext>
            </p:extLst>
          </p:nvPr>
        </p:nvGraphicFramePr>
        <p:xfrm>
          <a:off x="1684780" y="2397481"/>
          <a:ext cx="8822437" cy="3733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49654">
                  <a:extLst>
                    <a:ext uri="{9D8B030D-6E8A-4147-A177-3AD203B41FA5}">
                      <a16:colId xmlns:a16="http://schemas.microsoft.com/office/drawing/2014/main" val="3022095673"/>
                    </a:ext>
                  </a:extLst>
                </a:gridCol>
                <a:gridCol w="2606040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3666743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thuộc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Hãng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Fiat, Ford, Volkswagen, Audi…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500X, Focus, T-Roc, S5, 118…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0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 color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Màu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sắc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thân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Blue, Black, White…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238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color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Màu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sắc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 interior color, Grey interior…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2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material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Full leather interior, Cloth interior…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06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Kiểu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dáng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SUV / offroad, Station Wagon, Cabriolet…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2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Doors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cửa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4/5 doors, 2/3 doors.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2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Seats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ghế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 2, 3, 4, 5, 6, 7, 8+, 9+.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966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Fuel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nhiên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Petrol, Diesel, Electric,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Hubrid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34470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B97B804-A2E7-E763-C974-687F65CB187D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0310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343546"/>
            <a:ext cx="1077702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/>
        </p:nvGraphicFramePr>
        <p:xfrm>
          <a:off x="1684780" y="2397481"/>
          <a:ext cx="8822437" cy="3733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49654">
                  <a:extLst>
                    <a:ext uri="{9D8B030D-6E8A-4147-A177-3AD203B41FA5}">
                      <a16:colId xmlns:a16="http://schemas.microsoft.com/office/drawing/2014/main" val="3022095673"/>
                    </a:ext>
                  </a:extLst>
                </a:gridCol>
                <a:gridCol w="2606040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3666743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thuộc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Transmission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Hộp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sô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́.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Automatic, Manual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Drive type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4x2, 4x4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0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lực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44 đến 450.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238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Engine capacity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suất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1 đến 5461.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2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CO2 emissions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khí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thải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CO2.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0 đến 288.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06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Emission class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khí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thải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Euro 6d, No emission class…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2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Mileage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kilometer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0 đến 174500.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2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registration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2010, 2011, 2012, 2013, 2014, 2015…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966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 type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ắc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quy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battery class, Lithium-ion (Li-on)…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34470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E6249C-E3CE-52D5-CD8A-60B736D5CDCB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0596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343546"/>
            <a:ext cx="1077702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2122"/>
              </p:ext>
            </p:extLst>
          </p:nvPr>
        </p:nvGraphicFramePr>
        <p:xfrm>
          <a:off x="1684781" y="2489200"/>
          <a:ext cx="8822437" cy="187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49654">
                  <a:extLst>
                    <a:ext uri="{9D8B030D-6E8A-4147-A177-3AD203B41FA5}">
                      <a16:colId xmlns:a16="http://schemas.microsoft.com/office/drawing/2014/main" val="3022095673"/>
                    </a:ext>
                  </a:extLst>
                </a:gridCol>
                <a:gridCol w="2943606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3329177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thuộc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 charging time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sạc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Khoảng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0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12.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Battery capacity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Dung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lượng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ắc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quy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Khoảng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0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95.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0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Previous owners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Số người sở hữu xe trước đó.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Unknow, 1, 2, 3, 4.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238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Warranty until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Thời gian bảo hành.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Khoảng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29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E6249C-E3CE-52D5-CD8A-60B736D5CDCB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9808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78A82-E060-AFFE-0562-E62BE27F073F}"/>
              </a:ext>
            </a:extLst>
          </p:cNvPr>
          <p:cNvSpPr txBox="1"/>
          <p:nvPr/>
        </p:nvSpPr>
        <p:spPr>
          <a:xfrm>
            <a:off x="3048762" y="4083747"/>
            <a:ext cx="609447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Tổng quan quy trình phân tích dữ liệu.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D0ED-7019-1195-DF4C-D9698600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8" y="2888742"/>
            <a:ext cx="10961004" cy="10805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B25509-15FF-4A47-23E9-D0AE0615DDE0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3544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25B5F8-A03E-CAF5-FE08-CC3B3788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" y="1470925"/>
            <a:ext cx="1925764" cy="140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BDC22-2670-88CF-F8A8-5930A28D5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" y="3069267"/>
            <a:ext cx="1632204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2B6913-4707-ACD6-A459-BCA6FDD76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" y="4690809"/>
            <a:ext cx="2098548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FBDB5E-2AF5-4C8A-BDB1-C35AF7A1A33C}"/>
              </a:ext>
            </a:extLst>
          </p:cNvPr>
          <p:cNvSpPr/>
          <p:nvPr/>
        </p:nvSpPr>
        <p:spPr>
          <a:xfrm>
            <a:off x="3006352" y="1674390"/>
            <a:ext cx="3618690" cy="768485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Cần phân tích dữ liệu về giá xe ô tô.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BD349-94BD-F28F-17D8-FAAE98DD9D6E}"/>
              </a:ext>
            </a:extLst>
          </p:cNvPr>
          <p:cNvSpPr/>
          <p:nvPr/>
        </p:nvSpPr>
        <p:spPr>
          <a:xfrm>
            <a:off x="3006352" y="2867326"/>
            <a:ext cx="5790695" cy="1399032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Tìm kiếm các website có bán ô tô.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Lựa chọn website đầy đủ các yếu tố cho việc phân tích.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cụ thu thập dữ liệu: Selenium, BeautifulSoup.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3906B7-1A86-C985-12BE-6FB0F6AE5911}"/>
              </a:ext>
            </a:extLst>
          </p:cNvPr>
          <p:cNvSpPr/>
          <p:nvPr/>
        </p:nvSpPr>
        <p:spPr>
          <a:xfrm>
            <a:off x="3006352" y="4690809"/>
            <a:ext cx="8188260" cy="1545852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numCol="2" rtlCol="0" anchor="ctr"/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Kiểm tra số lượng dữ liệu trống.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Loại bỏ dữ liệu trùng lặp.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Chuẩn hóa và thay đổi kiểu dữ liệu.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Điền khuyết giá trị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khuyết (NaN)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còn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lại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trị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ngoại lệ (Outlier)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7E8129-0BC8-7970-07CD-0D5992E992B9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3278002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 - Arial">
      <a:majorFont>
        <a:latin typeface="Arial Black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33B3B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webextension1.xml><?xml version="1.0" encoding="utf-8"?>
<we:webextension xmlns:we="http://schemas.microsoft.com/office/webextensions/webextension/2010/11" id="{F4039997-B0F6-4FBF-9C04-7820834C1B79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aXVPbOBT9Kxm/9CXT0YdlKX1rgD6VHaZ0ug8dZudaunZdjJWRZWiWyX9f2Q5QaCBLSsFh8oavvs495x5JdriMTFHPSpj/BWcYvYum1p6egTsd0WgcVbdjLFFMIuNpBglhSWpQ6NDLznxhqzp6dxl5cDn6L0XdQNlOGIJfT8YRlOUR5O1TBmWN42iGrrYVlMW/2HcOTd41uBhH+GNWWgftlMcePLbTnofu4TlAoW95WBG0L87xGLXvo59wZp1fPkuMU2GQUsNiGR4SzEwYU/etHcz1/dtFO2B7tvJQVAFAG9MTxQmBCUOACUCGmWRtPCtKv+ySzg9+zFzIO7Axn7X07YUscusKDWXU5eew7tO5jPZs2Zx1fx3cih/bxmn8hFnXVPnCz8NMWRE4+8eAh2gRqDpyNhDZtRzCKXaxb/Ziz2FYMeRAFuNrEO/NOVQazS8I3ue5wxz88vHgj8A7Ctn3+D401VI1+hDc5+Bsas18pG2othXMnYRIXVR5uSzQm4r43CNMwe19A+dbA6TfQym16odB1hl003lXAPuFu6pRNr6D9iV5X5xceSj0/f6TMZa09+ifuDZPFm0cwEgUk5imPCFyIqlI6FoH3Vu8TwXxQ+FqPwp6FLXv956dmR4H6rODqj4r+vEb2AlC352fNi/W3l2CtMfShOk4VcFjklFYfz7tqvlXihssN6liXTZ1IBrNdHc6PI7qvn4RVcK0JlxLIdNwNhAxeW31Ozy4fLvgxhsYM4cmx+00YxuaGGAQgwCeMVQZV0z9xq3pWfI5DuLU2+OLVXBXFNqQ4a6w8SvwxT111PuCkphIwaXMjIwzbnSMcuC++BtcuCr7+agJfcvtqbgHcQ/Y2A/ifp2WWSdV7x0lldZUJUIwRqniBjAduHeO7AW67Sm9VXAH7PBVcF+nQe6po94XKIxJJHCJVBmcUKQaN/fF018PH6lGXYaB7pYc0Rm6vMupW6lNY9avVGDfbk3XjF2Wl9HHImTez/0Fyqad9s0U/QVi9SZgumJu5UtjN6B+0lfGKy76d0amCSNZomVMUkPVBBWotXoN//vyn9JtP4ww9uJFhLvFSK8eIXEGoDHmQECxxGTZcNTb6XaLi6XfiFGCChHzjCSEqyyFeBCK7Vvr6iFJNoW60C+h1xUTvWBSJpnhSjAleMoFhZhlwxDMBTZG3YI71e7Q0UvX/jItiCJJzGIuwACV699vX3B3HMxV9v99lF1bY8ZWjd99yH/8IcEpTwgTCjlXSDmhOtWbX6KfhcTrf6G44VAMt8IPixIh36IfHq53jBu0bNhof7q7bwXmw3C43f3aM2C4B1VeVDjSMAPd9v393VqDM8umIe/WqzeabuNso6uuM7bxdaAJj6DCFdeaoB5UBs2aq033z3fXF5vF4j9gDPoE/CcAAA==&quot;"/>
    <we:property name="creatorSessionId" value="&quot;3d64cd48-8f6e-46fb-a516-aec053cace32&quot;"/>
    <we:property name="creatorTenantId" value="&quot;2dff09ac-2b3b-4182-9953-2b548e0d0b39&quot;"/>
    <we:property name="creatorUserId" value="&quot;10032000F35BEB32&quot;"/>
    <we:property name="datasetId" value="&quot;2f14fddb-e49c-42cc-bf4a-a1203810fae8&quot;"/>
    <we:property name="embedUrl" value="&quot;/reportEmbed?reportId=a36a8f85-252f-4f68-9115-b188358a1a87&amp;config=eyJjbHVzdGVyVXJsIjoiaHR0cHM6Ly9XQUJJLVNPVVRILUVBU1QtQVNJQS1yZWRpcmVjdC5hbmFseXNpcy53aW5kb3dzLm5ldCIsImVtYmVkRmVhdHVyZXMiOnsidXNhZ2VNZXRyaWNzVk5leHQiOnRydWV9fQ%3D%3D&amp;disableSensitivityBanner=true&quot;"/>
    <we:property name="initialStateBookmark" value="&quot;H4sIAAAAAAAAA+1aXVPbOhD9Kxm/9CVzR7IsW+kbAfrSm5aBTu/DHaazltaui2NlZBmay+S/V7YCFBrIJaXgMHmLVl9nz+6R1o4vA1XUsxLmH2CKwdtgrPXZFMzZgAbDoFraPn58P9k7fv/lw97k0Jn1zBa6qoO3l4EFk6P9XNQNlO0Kzvjv6TCAsjyCvG1lUNY4DGZoal1BWfyHfrDrsqbBxTDA77NSG2iXPLFgsV323A13bbc3/Yu5HUHa4hxPUFpvPcaZNnbZTjBKuUJKVRglrhFjptyc2vd2MNePbzftgO3rykJROQCtTY4EIwRGIQKMADLMkrC1Z0Vpl0PS+eH3mXF+Ozbms5avfedFrk0hoQw6/wzW3p3LYF+XzbT7dXjLfqIbI/EYs66rsoWdu5WywnH2RYGFYOGoOjLaEdn1TOAMO9tXfbFv0O3ofCCL4TWIPXUOlUT1C4K9PDeYg102D/8IvCPnvcf3rqmWUaMPwX0OzsZazQdSu2xbwdyps9RFlZfLBL3JiE8eYQpm/ysY2wog/eZSqY2+m6SNQjOedwlwUJirHA2Hd9C+JO+L0ysNubHffhLGknaP/olz83TR2gFUgnwU0ZTFJBkllMd0rYLuTd6ngviuMLUduHgUtfVnz05MjwP1yUBVTws/fwM5gRu709PmyerVxUl7LY1CGaXCaSwJKay/n3bZ/CvFDZabZLEsm9oRjWq8ux0eR7XPX0QRh1ISJhOepO5uIHz02vK3f3DZdsGNNhBmDk2O2ynG1jRSEEIEHFgWosiYCMVvVE3P4s+JC069PbpYBXdFovUZ7goZvwJd3JNHXheURCThLEkylUQZUzLCpOe6+AeMK5XtfNC4seX2ZNyDuHss7Adxv07JrAuV145IhJRUxJyHIaWCKcC059o50hdotif1VsHtscJXwX2dArknj7wukCsVJ8ASpELhiCKVuLkunr48fGQ06tJNNLfCEUzR5J1P3U6tGzO/U4G+X6uuGzsvL4O/C+e5X/szlE277Jsx2gvE6o3DdMXcyofGbkL9pI+MV1z4Z8ZQkpBksUwikioqRihArI1X/98v/6m4HbgZSl+8SOBuMeKjR0iUAUiMGBAQYayyrD/R28XtFhdLvRElOOU8YhmJCRNZClEvInagtan7FLIx1IV8iXhdMeEDliRxppjgoeAsZZxCFGb9CJhxbAy6DXdRu0OHD137zzQngsRRGDEOCmiy/vn2BU/H3pSy/++l7NocU7pq7O5F/uMvCUZZTEIukDGBlBEqU7l5Ef0sJF5/QnHDIe9vhk+KEiHfoj8erk+MG7Rhv9H+VLtvBeaJu9zuvu3pMdzDKi8qHEiYgWzH/v5pLcGoZVefT+vVB013cLbWVeWMbmztaMIjqHBFWeOiB5VCtaa06T6+C7pNHG9FWq6rhdpP8q4LocXiB3XHCWMdKAAA&quot;"/>
    <we:property name="isFiltersActionButtonVisible" value="false"/>
    <we:property name="isFooterCollapsed" value="true"/>
    <we:property name="pageDisplayName" value="&quot;Page 1&quot;"/>
    <we:property name="pageName" value="&quot;ReportSection7e4b5de11d2477e46efd&quot;"/>
    <we:property name="reportEmbeddedTime" value="&quot;2023-12-11T15:07:12.882Z&quot;"/>
    <we:property name="reportName" value="&quot;car_report&quot;"/>
    <we:property name="reportState" value="&quot;CONNECTED&quot;"/>
    <we:property name="reportUrl" value="&quot;/groups/me/reports/a36a8f85-252f-4f68-9115-b188358a1a87/ReportSection7e4b5de11d2477e46efd?experience=power-bi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1016</Words>
  <Application>Microsoft Office PowerPoint</Application>
  <PresentationFormat>Widescreen</PresentationFormat>
  <Paragraphs>188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맑은 고딕</vt:lpstr>
      <vt:lpstr>Arial</vt:lpstr>
      <vt:lpstr>Calibri</vt:lpstr>
      <vt:lpstr>Courier New</vt:lpstr>
      <vt:lpstr>Lato</vt:lpstr>
      <vt:lpstr>Montserrat</vt:lpstr>
      <vt:lpstr>Poppins Black</vt:lpstr>
      <vt:lpstr>Times New Roman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Trần Phương Thảo</cp:lastModifiedBy>
  <cp:revision>2</cp:revision>
  <dcterms:created xsi:type="dcterms:W3CDTF">2019-04-06T05:20:47Z</dcterms:created>
  <dcterms:modified xsi:type="dcterms:W3CDTF">2023-12-19T21:55:23Z</dcterms:modified>
</cp:coreProperties>
</file>